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465" r:id="rId5"/>
    <p:sldId id="256" r:id="rId6"/>
    <p:sldId id="449" r:id="rId7"/>
    <p:sldId id="441" r:id="rId8"/>
    <p:sldId id="273" r:id="rId9"/>
    <p:sldId id="257" r:id="rId10"/>
    <p:sldId id="444" r:id="rId11"/>
    <p:sldId id="464" r:id="rId12"/>
    <p:sldId id="292" r:id="rId13"/>
    <p:sldId id="454" r:id="rId14"/>
    <p:sldId id="446" r:id="rId15"/>
    <p:sldId id="453" r:id="rId16"/>
    <p:sldId id="294" r:id="rId17"/>
    <p:sldId id="439" r:id="rId18"/>
    <p:sldId id="295" r:id="rId19"/>
    <p:sldId id="287" r:id="rId20"/>
    <p:sldId id="462" r:id="rId21"/>
    <p:sldId id="461" r:id="rId22"/>
    <p:sldId id="289" r:id="rId23"/>
    <p:sldId id="455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ACA1A-CCC5-4310-9770-34FB230E8DE5}" v="3" dt="2024-03-05T07:27:3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418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3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e Stenvadet" userId="c63bd55a-d1b5-40b3-aff3-a3fbbff7d3c1" providerId="ADAL" clId="{38BE3472-7E98-4FEF-BCD1-9B98C9BD4AA5}"/>
    <pc:docChg chg="undo custSel addSld delSld modSld sldOrd">
      <pc:chgData name="Gine Stenvadet" userId="c63bd55a-d1b5-40b3-aff3-a3fbbff7d3c1" providerId="ADAL" clId="{38BE3472-7E98-4FEF-BCD1-9B98C9BD4AA5}" dt="2024-02-26T10:40:02.569" v="9719" actId="20577"/>
      <pc:docMkLst>
        <pc:docMk/>
      </pc:docMkLst>
      <pc:sldChg chg="addSp delSp modSp mod">
        <pc:chgData name="Gine Stenvadet" userId="c63bd55a-d1b5-40b3-aff3-a3fbbff7d3c1" providerId="ADAL" clId="{38BE3472-7E98-4FEF-BCD1-9B98C9BD4AA5}" dt="2024-02-23T10:58:27.112" v="9297" actId="20577"/>
        <pc:sldMkLst>
          <pc:docMk/>
          <pc:sldMk cId="2016173864" sldId="256"/>
        </pc:sldMkLst>
        <pc:spChg chg="mod">
          <ac:chgData name="Gine Stenvadet" userId="c63bd55a-d1b5-40b3-aff3-a3fbbff7d3c1" providerId="ADAL" clId="{38BE3472-7E98-4FEF-BCD1-9B98C9BD4AA5}" dt="2024-02-23T10:58:27.112" v="9297" actId="20577"/>
          <ac:spMkLst>
            <pc:docMk/>
            <pc:sldMk cId="2016173864" sldId="256"/>
            <ac:spMk id="2" creationId="{00000000-0000-0000-0000-000000000000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9" creationId="{8555C5B3-193A-4749-9AFD-682E53CDDE8F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11" creationId="{2EAE06A6-F76A-41C9-827A-C561B004485C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13" creationId="{89F9D4E8-0639-444B-949B-9518585061AF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15" creationId="{7E3DA7A2-ED70-4BBA-AB72-00AD461FA405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17" creationId="{FC485432-3647-4218-B5D3-15D3FA222B13}"/>
          </ac:spMkLst>
        </pc:spChg>
        <pc:spChg chg="del">
          <ac:chgData name="Gine Stenvadet" userId="c63bd55a-d1b5-40b3-aff3-a3fbbff7d3c1" providerId="ADAL" clId="{38BE3472-7E98-4FEF-BCD1-9B98C9BD4AA5}" dt="2024-02-22T15:36:24.032" v="5827" actId="26606"/>
          <ac:spMkLst>
            <pc:docMk/>
            <pc:sldMk cId="2016173864" sldId="256"/>
            <ac:spMk id="19" creationId="{F4AFDDCA-6ABA-4D23-8A5C-1BF0F4308148}"/>
          </ac:spMkLst>
        </pc:spChg>
        <pc:spChg chg="add del">
          <ac:chgData name="Gine Stenvadet" userId="c63bd55a-d1b5-40b3-aff3-a3fbbff7d3c1" providerId="ADAL" clId="{38BE3472-7E98-4FEF-BCD1-9B98C9BD4AA5}" dt="2024-02-22T16:03:38.365" v="6386" actId="26606"/>
          <ac:spMkLst>
            <pc:docMk/>
            <pc:sldMk cId="2016173864" sldId="256"/>
            <ac:spMk id="24" creationId="{665DBBEF-238B-476B-96AB-8AAC3224ECEA}"/>
          </ac:spMkLst>
        </pc:spChg>
        <pc:spChg chg="add del">
          <ac:chgData name="Gine Stenvadet" userId="c63bd55a-d1b5-40b3-aff3-a3fbbff7d3c1" providerId="ADAL" clId="{38BE3472-7E98-4FEF-BCD1-9B98C9BD4AA5}" dt="2024-02-22T16:03:38.365" v="6386" actId="26606"/>
          <ac:spMkLst>
            <pc:docMk/>
            <pc:sldMk cId="2016173864" sldId="256"/>
            <ac:spMk id="26" creationId="{3FCFB1DE-0B7E-48CC-BA90-B2AB0889F9D6}"/>
          </ac:spMkLst>
        </pc:spChg>
        <pc:spChg chg="add">
          <ac:chgData name="Gine Stenvadet" userId="c63bd55a-d1b5-40b3-aff3-a3fbbff7d3c1" providerId="ADAL" clId="{38BE3472-7E98-4FEF-BCD1-9B98C9BD4AA5}" dt="2024-02-22T16:03:38.365" v="6386" actId="26606"/>
          <ac:spMkLst>
            <pc:docMk/>
            <pc:sldMk cId="2016173864" sldId="256"/>
            <ac:spMk id="3079" creationId="{C4879EFC-8E62-4E00-973C-C45EE9EC676D}"/>
          </ac:spMkLst>
        </pc:spChg>
        <pc:spChg chg="add">
          <ac:chgData name="Gine Stenvadet" userId="c63bd55a-d1b5-40b3-aff3-a3fbbff7d3c1" providerId="ADAL" clId="{38BE3472-7E98-4FEF-BCD1-9B98C9BD4AA5}" dt="2024-02-22T16:03:38.365" v="6386" actId="26606"/>
          <ac:spMkLst>
            <pc:docMk/>
            <pc:sldMk cId="2016173864" sldId="256"/>
            <ac:spMk id="3081" creationId="{D6A9C53F-5F90-40A5-8C85-5412D39C8C68}"/>
          </ac:spMkLst>
        </pc:spChg>
        <pc:picChg chg="mod ord">
          <ac:chgData name="Gine Stenvadet" userId="c63bd55a-d1b5-40b3-aff3-a3fbbff7d3c1" providerId="ADAL" clId="{38BE3472-7E98-4FEF-BCD1-9B98C9BD4AA5}" dt="2024-02-22T16:13:19.547" v="6467" actId="14100"/>
          <ac:picMkLst>
            <pc:docMk/>
            <pc:sldMk cId="2016173864" sldId="256"/>
            <ac:picMk id="4" creationId="{282E04DE-55F3-CC25-9E04-DEA40BF78CA7}"/>
          </ac:picMkLst>
        </pc:picChg>
        <pc:picChg chg="add mod">
          <ac:chgData name="Gine Stenvadet" userId="c63bd55a-d1b5-40b3-aff3-a3fbbff7d3c1" providerId="ADAL" clId="{38BE3472-7E98-4FEF-BCD1-9B98C9BD4AA5}" dt="2024-02-22T16:04:01.955" v="6390" actId="1076"/>
          <ac:picMkLst>
            <pc:docMk/>
            <pc:sldMk cId="2016173864" sldId="256"/>
            <ac:picMk id="3074" creationId="{DCA1D6EF-0731-17CD-3E82-9EEC74678198}"/>
          </ac:picMkLst>
        </pc:picChg>
      </pc:sldChg>
      <pc:sldChg chg="addSp delSp modSp mod setBg">
        <pc:chgData name="Gine Stenvadet" userId="c63bd55a-d1b5-40b3-aff3-a3fbbff7d3c1" providerId="ADAL" clId="{38BE3472-7E98-4FEF-BCD1-9B98C9BD4AA5}" dt="2024-02-22T16:09:49.202" v="6440" actId="26606"/>
        <pc:sldMkLst>
          <pc:docMk/>
          <pc:sldMk cId="3132402282" sldId="257"/>
        </pc:sldMkLst>
        <pc:spChg chg="mod">
          <ac:chgData name="Gine Stenvadet" userId="c63bd55a-d1b5-40b3-aff3-a3fbbff7d3c1" providerId="ADAL" clId="{38BE3472-7E98-4FEF-BCD1-9B98C9BD4AA5}" dt="2024-02-22T16:09:49.202" v="6440" actId="26606"/>
          <ac:spMkLst>
            <pc:docMk/>
            <pc:sldMk cId="3132402282" sldId="257"/>
            <ac:spMk id="2" creationId="{00000000-0000-0000-0000-000000000000}"/>
          </ac:spMkLst>
        </pc:spChg>
        <pc:spChg chg="mod ord">
          <ac:chgData name="Gine Stenvadet" userId="c63bd55a-d1b5-40b3-aff3-a3fbbff7d3c1" providerId="ADAL" clId="{38BE3472-7E98-4FEF-BCD1-9B98C9BD4AA5}" dt="2024-02-22T16:09:49.202" v="6440" actId="26606"/>
          <ac:spMkLst>
            <pc:docMk/>
            <pc:sldMk cId="3132402282" sldId="257"/>
            <ac:spMk id="3" creationId="{00000000-0000-0000-0000-000000000000}"/>
          </ac:spMkLst>
        </pc:spChg>
        <pc:spChg chg="add del">
          <ac:chgData name="Gine Stenvadet" userId="c63bd55a-d1b5-40b3-aff3-a3fbbff7d3c1" providerId="ADAL" clId="{38BE3472-7E98-4FEF-BCD1-9B98C9BD4AA5}" dt="2024-02-22T12:04:35.442" v="2766" actId="26606"/>
          <ac:spMkLst>
            <pc:docMk/>
            <pc:sldMk cId="3132402282" sldId="257"/>
            <ac:spMk id="9" creationId="{45D37F4E-DDB4-456B-97E0-9937730A039F}"/>
          </ac:spMkLst>
        </pc:spChg>
        <pc:spChg chg="add del">
          <ac:chgData name="Gine Stenvadet" userId="c63bd55a-d1b5-40b3-aff3-a3fbbff7d3c1" providerId="ADAL" clId="{38BE3472-7E98-4FEF-BCD1-9B98C9BD4AA5}" dt="2024-02-22T12:04:35.442" v="2766" actId="26606"/>
          <ac:spMkLst>
            <pc:docMk/>
            <pc:sldMk cId="3132402282" sldId="257"/>
            <ac:spMk id="11" creationId="{B2DD41CD-8F47-4F56-AD12-4E2FF7696987}"/>
          </ac:spMkLst>
        </pc:spChg>
        <pc:spChg chg="add del">
          <ac:chgData name="Gine Stenvadet" userId="c63bd55a-d1b5-40b3-aff3-a3fbbff7d3c1" providerId="ADAL" clId="{38BE3472-7E98-4FEF-BCD1-9B98C9BD4AA5}" dt="2024-02-22T12:04:37.501" v="2768" actId="26606"/>
          <ac:spMkLst>
            <pc:docMk/>
            <pc:sldMk cId="3132402282" sldId="257"/>
            <ac:spMk id="13" creationId="{F13C74B1-5B17-4795-BED0-7140497B445A}"/>
          </ac:spMkLst>
        </pc:spChg>
        <pc:spChg chg="add del">
          <ac:chgData name="Gine Stenvadet" userId="c63bd55a-d1b5-40b3-aff3-a3fbbff7d3c1" providerId="ADAL" clId="{38BE3472-7E98-4FEF-BCD1-9B98C9BD4AA5}" dt="2024-02-22T12:04:37.501" v="2768" actId="26606"/>
          <ac:spMkLst>
            <pc:docMk/>
            <pc:sldMk cId="3132402282" sldId="257"/>
            <ac:spMk id="14" creationId="{D4974D33-8DC5-464E-8C6D-BE58F0669C17}"/>
          </ac:spMkLst>
        </pc:spChg>
        <pc:spChg chg="add del">
          <ac:chgData name="Gine Stenvadet" userId="c63bd55a-d1b5-40b3-aff3-a3fbbff7d3c1" providerId="ADAL" clId="{38BE3472-7E98-4FEF-BCD1-9B98C9BD4AA5}" dt="2024-02-22T12:05:16.338" v="2774" actId="26606"/>
          <ac:spMkLst>
            <pc:docMk/>
            <pc:sldMk cId="3132402282" sldId="257"/>
            <ac:spMk id="16" creationId="{637B2035-1FCB-439A-B421-095E136C7E07}"/>
          </ac:spMkLst>
        </pc:spChg>
        <pc:spChg chg="add del">
          <ac:chgData name="Gine Stenvadet" userId="c63bd55a-d1b5-40b3-aff3-a3fbbff7d3c1" providerId="ADAL" clId="{38BE3472-7E98-4FEF-BCD1-9B98C9BD4AA5}" dt="2024-02-22T12:05:16.338" v="2774" actId="26606"/>
          <ac:spMkLst>
            <pc:docMk/>
            <pc:sldMk cId="3132402282" sldId="257"/>
            <ac:spMk id="17" creationId="{676D6CDF-C512-4739-B158-55EE955EFA39}"/>
          </ac:spMkLst>
        </pc:spChg>
        <pc:spChg chg="add del">
          <ac:chgData name="Gine Stenvadet" userId="c63bd55a-d1b5-40b3-aff3-a3fbbff7d3c1" providerId="ADAL" clId="{38BE3472-7E98-4FEF-BCD1-9B98C9BD4AA5}" dt="2024-02-22T12:05:00.658" v="2771" actId="26606"/>
          <ac:spMkLst>
            <pc:docMk/>
            <pc:sldMk cId="3132402282" sldId="257"/>
            <ac:spMk id="22" creationId="{637B2035-1FCB-439A-B421-095E136C7E07}"/>
          </ac:spMkLst>
        </pc:spChg>
        <pc:spChg chg="add del">
          <ac:chgData name="Gine Stenvadet" userId="c63bd55a-d1b5-40b3-aff3-a3fbbff7d3c1" providerId="ADAL" clId="{38BE3472-7E98-4FEF-BCD1-9B98C9BD4AA5}" dt="2024-02-22T12:05:00.658" v="2771" actId="26606"/>
          <ac:spMkLst>
            <pc:docMk/>
            <pc:sldMk cId="3132402282" sldId="257"/>
            <ac:spMk id="24" creationId="{676D6CDF-C512-4739-B158-55EE955EFA39}"/>
          </ac:spMkLst>
        </pc:spChg>
        <pc:spChg chg="add del">
          <ac:chgData name="Gine Stenvadet" userId="c63bd55a-d1b5-40b3-aff3-a3fbbff7d3c1" providerId="ADAL" clId="{38BE3472-7E98-4FEF-BCD1-9B98C9BD4AA5}" dt="2024-02-22T12:05:16.323" v="2773" actId="26606"/>
          <ac:spMkLst>
            <pc:docMk/>
            <pc:sldMk cId="3132402282" sldId="257"/>
            <ac:spMk id="26" creationId="{048EB4C9-ACAF-4CCA-BA6E-9314431923B2}"/>
          </ac:spMkLst>
        </pc:spChg>
        <pc:spChg chg="add del">
          <ac:chgData name="Gine Stenvadet" userId="c63bd55a-d1b5-40b3-aff3-a3fbbff7d3c1" providerId="ADAL" clId="{38BE3472-7E98-4FEF-BCD1-9B98C9BD4AA5}" dt="2024-02-22T12:05:16.323" v="2773" actId="26606"/>
          <ac:spMkLst>
            <pc:docMk/>
            <pc:sldMk cId="3132402282" sldId="257"/>
            <ac:spMk id="27" creationId="{13EFA6C3-82DC-4131-9929-2523E6FD0B81}"/>
          </ac:spMkLst>
        </pc:spChg>
        <pc:spChg chg="add del">
          <ac:chgData name="Gine Stenvadet" userId="c63bd55a-d1b5-40b3-aff3-a3fbbff7d3c1" providerId="ADAL" clId="{38BE3472-7E98-4FEF-BCD1-9B98C9BD4AA5}" dt="2024-02-22T12:05:16.323" v="2773" actId="26606"/>
          <ac:spMkLst>
            <pc:docMk/>
            <pc:sldMk cId="3132402282" sldId="257"/>
            <ac:spMk id="28" creationId="{AEC9469E-14CA-4358-BABC-CBF836A6142D}"/>
          </ac:spMkLst>
        </pc:spChg>
        <pc:spChg chg="add del">
          <ac:chgData name="Gine Stenvadet" userId="c63bd55a-d1b5-40b3-aff3-a3fbbff7d3c1" providerId="ADAL" clId="{38BE3472-7E98-4FEF-BCD1-9B98C9BD4AA5}" dt="2024-02-22T16:09:49.202" v="6440" actId="26606"/>
          <ac:spMkLst>
            <pc:docMk/>
            <pc:sldMk cId="3132402282" sldId="257"/>
            <ac:spMk id="30" creationId="{8D1AA55E-40D5-461B-A5A8-4AE8AAB71B08}"/>
          </ac:spMkLst>
        </pc:spChg>
        <pc:spChg chg="add">
          <ac:chgData name="Gine Stenvadet" userId="c63bd55a-d1b5-40b3-aff3-a3fbbff7d3c1" providerId="ADAL" clId="{38BE3472-7E98-4FEF-BCD1-9B98C9BD4AA5}" dt="2024-02-22T16:09:49.202" v="6440" actId="26606"/>
          <ac:spMkLst>
            <pc:docMk/>
            <pc:sldMk cId="3132402282" sldId="257"/>
            <ac:spMk id="39" creationId="{45D37F4E-DDB4-456B-97E0-9937730A039F}"/>
          </ac:spMkLst>
        </pc:spChg>
        <pc:spChg chg="add">
          <ac:chgData name="Gine Stenvadet" userId="c63bd55a-d1b5-40b3-aff3-a3fbbff7d3c1" providerId="ADAL" clId="{38BE3472-7E98-4FEF-BCD1-9B98C9BD4AA5}" dt="2024-02-22T16:09:49.202" v="6440" actId="26606"/>
          <ac:spMkLst>
            <pc:docMk/>
            <pc:sldMk cId="3132402282" sldId="257"/>
            <ac:spMk id="41" creationId="{B2DD41CD-8F47-4F56-AD12-4E2FF7696987}"/>
          </ac:spMkLst>
        </pc:spChg>
        <pc:grpChg chg="add del">
          <ac:chgData name="Gine Stenvadet" userId="c63bd55a-d1b5-40b3-aff3-a3fbbff7d3c1" providerId="ADAL" clId="{38BE3472-7E98-4FEF-BCD1-9B98C9BD4AA5}" dt="2024-02-22T16:09:49.202" v="6440" actId="26606"/>
          <ac:grpSpMkLst>
            <pc:docMk/>
            <pc:sldMk cId="3132402282" sldId="257"/>
            <ac:grpSpMk id="32" creationId="{34F88D19-C269-4F98-BE6B-CFB6207D3669}"/>
          </ac:grpSpMkLst>
        </pc:grpChg>
        <pc:picChg chg="add mod ord">
          <ac:chgData name="Gine Stenvadet" userId="c63bd55a-d1b5-40b3-aff3-a3fbbff7d3c1" providerId="ADAL" clId="{38BE3472-7E98-4FEF-BCD1-9B98C9BD4AA5}" dt="2024-02-22T16:09:49.202" v="6440" actId="26606"/>
          <ac:picMkLst>
            <pc:docMk/>
            <pc:sldMk cId="3132402282" sldId="257"/>
            <ac:picMk id="4" creationId="{00000000-0000-0000-0000-000000000000}"/>
          </ac:picMkLst>
        </pc:picChg>
        <pc:picChg chg="add mod">
          <ac:chgData name="Gine Stenvadet" userId="c63bd55a-d1b5-40b3-aff3-a3fbbff7d3c1" providerId="ADAL" clId="{38BE3472-7E98-4FEF-BCD1-9B98C9BD4AA5}" dt="2024-02-22T16:05:07.094" v="6402"/>
          <ac:picMkLst>
            <pc:docMk/>
            <pc:sldMk cId="3132402282" sldId="257"/>
            <ac:picMk id="5" creationId="{EEB93D83-55A5-7276-36C5-E9D22FCA77DA}"/>
          </ac:picMkLst>
        </pc:picChg>
        <pc:cxnChg chg="add del">
          <ac:chgData name="Gine Stenvadet" userId="c63bd55a-d1b5-40b3-aff3-a3fbbff7d3c1" providerId="ADAL" clId="{38BE3472-7E98-4FEF-BCD1-9B98C9BD4AA5}" dt="2024-02-22T16:09:49.202" v="6440" actId="26606"/>
          <ac:cxnSpMkLst>
            <pc:docMk/>
            <pc:sldMk cId="3132402282" sldId="257"/>
            <ac:cxnSpMk id="31" creationId="{C49DA8F6-BCC1-4447-B54C-57856834B94B}"/>
          </ac:cxnSpMkLst>
        </pc:cxnChg>
      </pc:sldChg>
      <pc:sldChg chg="delSp modSp del mod">
        <pc:chgData name="Gine Stenvadet" userId="c63bd55a-d1b5-40b3-aff3-a3fbbff7d3c1" providerId="ADAL" clId="{38BE3472-7E98-4FEF-BCD1-9B98C9BD4AA5}" dt="2024-02-22T12:27:24.972" v="3814" actId="47"/>
        <pc:sldMkLst>
          <pc:docMk/>
          <pc:sldMk cId="3161955505" sldId="268"/>
        </pc:sldMkLst>
        <pc:spChg chg="mod">
          <ac:chgData name="Gine Stenvadet" userId="c63bd55a-d1b5-40b3-aff3-a3fbbff7d3c1" providerId="ADAL" clId="{38BE3472-7E98-4FEF-BCD1-9B98C9BD4AA5}" dt="2024-02-22T11:58:11.825" v="2618" actId="20577"/>
          <ac:spMkLst>
            <pc:docMk/>
            <pc:sldMk cId="3161955505" sldId="268"/>
            <ac:spMk id="2" creationId="{00000000-0000-0000-0000-000000000000}"/>
          </ac:spMkLst>
        </pc:spChg>
        <pc:spChg chg="mod">
          <ac:chgData name="Gine Stenvadet" userId="c63bd55a-d1b5-40b3-aff3-a3fbbff7d3c1" providerId="ADAL" clId="{38BE3472-7E98-4FEF-BCD1-9B98C9BD4AA5}" dt="2024-02-22T12:27:19.297" v="3810" actId="27636"/>
          <ac:spMkLst>
            <pc:docMk/>
            <pc:sldMk cId="3161955505" sldId="268"/>
            <ac:spMk id="7" creationId="{00000000-0000-0000-0000-000000000000}"/>
          </ac:spMkLst>
        </pc:spChg>
        <pc:picChg chg="del">
          <ac:chgData name="Gine Stenvadet" userId="c63bd55a-d1b5-40b3-aff3-a3fbbff7d3c1" providerId="ADAL" clId="{38BE3472-7E98-4FEF-BCD1-9B98C9BD4AA5}" dt="2024-02-22T11:58:03.717" v="2593" actId="21"/>
          <ac:picMkLst>
            <pc:docMk/>
            <pc:sldMk cId="3161955505" sldId="268"/>
            <ac:picMk id="6" creationId="{00000000-0000-0000-0000-000000000000}"/>
          </ac:picMkLst>
        </pc:picChg>
      </pc:sldChg>
      <pc:sldChg chg="delSp del mod ord">
        <pc:chgData name="Gine Stenvadet" userId="c63bd55a-d1b5-40b3-aff3-a3fbbff7d3c1" providerId="ADAL" clId="{38BE3472-7E98-4FEF-BCD1-9B98C9BD4AA5}" dt="2024-02-22T12:06:51.078" v="2800" actId="47"/>
        <pc:sldMkLst>
          <pc:docMk/>
          <pc:sldMk cId="3075350191" sldId="269"/>
        </pc:sldMkLst>
        <pc:picChg chg="del">
          <ac:chgData name="Gine Stenvadet" userId="c63bd55a-d1b5-40b3-aff3-a3fbbff7d3c1" providerId="ADAL" clId="{38BE3472-7E98-4FEF-BCD1-9B98C9BD4AA5}" dt="2024-02-22T12:04:23.716" v="2762" actId="21"/>
          <ac:picMkLst>
            <pc:docMk/>
            <pc:sldMk cId="3075350191" sldId="269"/>
            <ac:picMk id="4" creationId="{00000000-0000-0000-0000-000000000000}"/>
          </ac:picMkLst>
        </pc:picChg>
      </pc:sldChg>
      <pc:sldChg chg="modSp del mod">
        <pc:chgData name="Gine Stenvadet" userId="c63bd55a-d1b5-40b3-aff3-a3fbbff7d3c1" providerId="ADAL" clId="{38BE3472-7E98-4FEF-BCD1-9B98C9BD4AA5}" dt="2024-02-22T12:50:15.333" v="4680" actId="47"/>
        <pc:sldMkLst>
          <pc:docMk/>
          <pc:sldMk cId="4005260152" sldId="271"/>
        </pc:sldMkLst>
        <pc:spChg chg="mod">
          <ac:chgData name="Gine Stenvadet" userId="c63bd55a-d1b5-40b3-aff3-a3fbbff7d3c1" providerId="ADAL" clId="{38BE3472-7E98-4FEF-BCD1-9B98C9BD4AA5}" dt="2024-02-22T09:42:31.492" v="55" actId="20577"/>
          <ac:spMkLst>
            <pc:docMk/>
            <pc:sldMk cId="4005260152" sldId="271"/>
            <ac:spMk id="2" creationId="{00000000-0000-0000-0000-000000000000}"/>
          </ac:spMkLst>
        </pc:spChg>
      </pc:sldChg>
      <pc:sldChg chg="addSp modSp mod ord setBg delDesignElem">
        <pc:chgData name="Gine Stenvadet" userId="c63bd55a-d1b5-40b3-aff3-a3fbbff7d3c1" providerId="ADAL" clId="{38BE3472-7E98-4FEF-BCD1-9B98C9BD4AA5}" dt="2024-02-22T16:09:16.968" v="6439" actId="26606"/>
        <pc:sldMkLst>
          <pc:docMk/>
          <pc:sldMk cId="1055289400" sldId="273"/>
        </pc:sldMkLst>
        <pc:spChg chg="mod">
          <ac:chgData name="Gine Stenvadet" userId="c63bd55a-d1b5-40b3-aff3-a3fbbff7d3c1" providerId="ADAL" clId="{38BE3472-7E98-4FEF-BCD1-9B98C9BD4AA5}" dt="2024-02-22T16:09:16.968" v="6439" actId="26606"/>
          <ac:spMkLst>
            <pc:docMk/>
            <pc:sldMk cId="1055289400" sldId="273"/>
            <ac:spMk id="2" creationId="{00000000-0000-0000-0000-000000000000}"/>
          </ac:spMkLst>
        </pc:spChg>
        <pc:spChg chg="mod">
          <ac:chgData name="Gine Stenvadet" userId="c63bd55a-d1b5-40b3-aff3-a3fbbff7d3c1" providerId="ADAL" clId="{38BE3472-7E98-4FEF-BCD1-9B98C9BD4AA5}" dt="2024-02-22T16:09:16.968" v="6439" actId="26606"/>
          <ac:spMkLst>
            <pc:docMk/>
            <pc:sldMk cId="1055289400" sldId="273"/>
            <ac:spMk id="3" creationId="{00000000-0000-0000-0000-000000000000}"/>
          </ac:spMkLst>
        </pc:spChg>
        <pc:spChg chg="add">
          <ac:chgData name="Gine Stenvadet" userId="c63bd55a-d1b5-40b3-aff3-a3fbbff7d3c1" providerId="ADAL" clId="{38BE3472-7E98-4FEF-BCD1-9B98C9BD4AA5}" dt="2024-02-22T16:09:16.968" v="6439" actId="26606"/>
          <ac:spMkLst>
            <pc:docMk/>
            <pc:sldMk cId="1055289400" sldId="273"/>
            <ac:spMk id="10" creationId="{4F7EBAE4-9945-4473-9E34-B2C66EA0F03D}"/>
          </ac:spMkLst>
        </pc:spChg>
        <pc:spChg chg="add">
          <ac:chgData name="Gine Stenvadet" userId="c63bd55a-d1b5-40b3-aff3-a3fbbff7d3c1" providerId="ADAL" clId="{38BE3472-7E98-4FEF-BCD1-9B98C9BD4AA5}" dt="2024-02-22T16:09:16.968" v="6439" actId="26606"/>
          <ac:spMkLst>
            <pc:docMk/>
            <pc:sldMk cId="1055289400" sldId="273"/>
            <ac:spMk id="12" creationId="{70BEB1E7-2F88-40BC-B73D-42E5B6F80BFC}"/>
          </ac:spMkLst>
        </pc:spChg>
        <pc:spChg chg="add">
          <ac:chgData name="Gine Stenvadet" userId="c63bd55a-d1b5-40b3-aff3-a3fbbff7d3c1" providerId="ADAL" clId="{38BE3472-7E98-4FEF-BCD1-9B98C9BD4AA5}" dt="2024-02-22T16:09:16.968" v="6439" actId="26606"/>
          <ac:spMkLst>
            <pc:docMk/>
            <pc:sldMk cId="1055289400" sldId="273"/>
            <ac:spMk id="14" creationId="{A7B99495-F43F-4D80-A44F-2CB4764EB90B}"/>
          </ac:spMkLst>
        </pc:spChg>
        <pc:picChg chg="add mod">
          <ac:chgData name="Gine Stenvadet" userId="c63bd55a-d1b5-40b3-aff3-a3fbbff7d3c1" providerId="ADAL" clId="{38BE3472-7E98-4FEF-BCD1-9B98C9BD4AA5}" dt="2024-02-22T16:04:53.662" v="6399"/>
          <ac:picMkLst>
            <pc:docMk/>
            <pc:sldMk cId="1055289400" sldId="273"/>
            <ac:picMk id="4" creationId="{2C5664CA-99FA-5780-4240-73820979FBE2}"/>
          </ac:picMkLst>
        </pc:picChg>
        <pc:picChg chg="mod">
          <ac:chgData name="Gine Stenvadet" userId="c63bd55a-d1b5-40b3-aff3-a3fbbff7d3c1" providerId="ADAL" clId="{38BE3472-7E98-4FEF-BCD1-9B98C9BD4AA5}" dt="2024-02-22T16:09:16.968" v="6439" actId="26606"/>
          <ac:picMkLst>
            <pc:docMk/>
            <pc:sldMk cId="1055289400" sldId="273"/>
            <ac:picMk id="5" creationId="{3ADDEB44-D369-AE0A-DD37-B14309101874}"/>
          </ac:picMkLst>
        </pc:picChg>
      </pc:sldChg>
      <pc:sldChg chg="modSp del mod ord">
        <pc:chgData name="Gine Stenvadet" userId="c63bd55a-d1b5-40b3-aff3-a3fbbff7d3c1" providerId="ADAL" clId="{38BE3472-7E98-4FEF-BCD1-9B98C9BD4AA5}" dt="2024-02-22T12:36:53.721" v="4259" actId="47"/>
        <pc:sldMkLst>
          <pc:docMk/>
          <pc:sldMk cId="1774834358" sldId="278"/>
        </pc:sldMkLst>
        <pc:spChg chg="mod">
          <ac:chgData name="Gine Stenvadet" userId="c63bd55a-d1b5-40b3-aff3-a3fbbff7d3c1" providerId="ADAL" clId="{38BE3472-7E98-4FEF-BCD1-9B98C9BD4AA5}" dt="2024-02-22T12:08:01.626" v="2815" actId="255"/>
          <ac:spMkLst>
            <pc:docMk/>
            <pc:sldMk cId="1774834358" sldId="278"/>
            <ac:spMk id="2" creationId="{365858C0-FF82-909C-4063-4E29AA8BFF35}"/>
          </ac:spMkLst>
        </pc:spChg>
        <pc:spChg chg="mod">
          <ac:chgData name="Gine Stenvadet" userId="c63bd55a-d1b5-40b3-aff3-a3fbbff7d3c1" providerId="ADAL" clId="{38BE3472-7E98-4FEF-BCD1-9B98C9BD4AA5}" dt="2024-02-22T12:36:20.975" v="4245" actId="21"/>
          <ac:spMkLst>
            <pc:docMk/>
            <pc:sldMk cId="1774834358" sldId="278"/>
            <ac:spMk id="3" creationId="{EC14EE08-FA13-9784-D7A5-82C8369F2BEE}"/>
          </ac:spMkLst>
        </pc:spChg>
      </pc:sldChg>
      <pc:sldChg chg="ord">
        <pc:chgData name="Gine Stenvadet" userId="c63bd55a-d1b5-40b3-aff3-a3fbbff7d3c1" providerId="ADAL" clId="{38BE3472-7E98-4FEF-BCD1-9B98C9BD4AA5}" dt="2024-02-22T12:49:41.698" v="4671"/>
        <pc:sldMkLst>
          <pc:docMk/>
          <pc:sldMk cId="3959501312" sldId="287"/>
        </pc:sldMkLst>
      </pc:sldChg>
      <pc:sldChg chg="addSp modSp mod ord setBg">
        <pc:chgData name="Gine Stenvadet" userId="c63bd55a-d1b5-40b3-aff3-a3fbbff7d3c1" providerId="ADAL" clId="{38BE3472-7E98-4FEF-BCD1-9B98C9BD4AA5}" dt="2024-02-23T10:36:03.068" v="9222" actId="27636"/>
        <pc:sldMkLst>
          <pc:docMk/>
          <pc:sldMk cId="4034790948" sldId="289"/>
        </pc:sldMkLst>
        <pc:spChg chg="mod">
          <ac:chgData name="Gine Stenvadet" userId="c63bd55a-d1b5-40b3-aff3-a3fbbff7d3c1" providerId="ADAL" clId="{38BE3472-7E98-4FEF-BCD1-9B98C9BD4AA5}" dt="2024-02-22T16:08:08.796" v="6433" actId="26606"/>
          <ac:spMkLst>
            <pc:docMk/>
            <pc:sldMk cId="4034790948" sldId="289"/>
            <ac:spMk id="2" creationId="{93B18F5B-84E9-7C7F-6246-E63186C1C482}"/>
          </ac:spMkLst>
        </pc:spChg>
        <pc:spChg chg="mod">
          <ac:chgData name="Gine Stenvadet" userId="c63bd55a-d1b5-40b3-aff3-a3fbbff7d3c1" providerId="ADAL" clId="{38BE3472-7E98-4FEF-BCD1-9B98C9BD4AA5}" dt="2024-02-23T10:36:03.068" v="9222" actId="27636"/>
          <ac:spMkLst>
            <pc:docMk/>
            <pc:sldMk cId="4034790948" sldId="289"/>
            <ac:spMk id="3" creationId="{258A82D3-0A2A-C86D-286E-FD90B95ED518}"/>
          </ac:spMkLst>
        </pc:spChg>
        <pc:spChg chg="add">
          <ac:chgData name="Gine Stenvadet" userId="c63bd55a-d1b5-40b3-aff3-a3fbbff7d3c1" providerId="ADAL" clId="{38BE3472-7E98-4FEF-BCD1-9B98C9BD4AA5}" dt="2024-02-22T16:08:08.796" v="6433" actId="26606"/>
          <ac:spMkLst>
            <pc:docMk/>
            <pc:sldMk cId="4034790948" sldId="289"/>
            <ac:spMk id="9" creationId="{907EF6B7-1338-4443-8C46-6A318D952DFD}"/>
          </ac:spMkLst>
        </pc:spChg>
        <pc:spChg chg="add">
          <ac:chgData name="Gine Stenvadet" userId="c63bd55a-d1b5-40b3-aff3-a3fbbff7d3c1" providerId="ADAL" clId="{38BE3472-7E98-4FEF-BCD1-9B98C9BD4AA5}" dt="2024-02-22T16:08:08.796" v="6433" actId="26606"/>
          <ac:spMkLst>
            <pc:docMk/>
            <pc:sldMk cId="4034790948" sldId="289"/>
            <ac:spMk id="11" creationId="{DAAE4CDD-124C-4DCF-9584-B6033B545DD5}"/>
          </ac:spMkLst>
        </pc:spChg>
        <pc:spChg chg="add">
          <ac:chgData name="Gine Stenvadet" userId="c63bd55a-d1b5-40b3-aff3-a3fbbff7d3c1" providerId="ADAL" clId="{38BE3472-7E98-4FEF-BCD1-9B98C9BD4AA5}" dt="2024-02-22T16:08:08.796" v="6433" actId="26606"/>
          <ac:spMkLst>
            <pc:docMk/>
            <pc:sldMk cId="4034790948" sldId="289"/>
            <ac:spMk id="13" creationId="{081E4A58-353D-44AE-B2FC-2A74E2E400F7}"/>
          </ac:spMkLst>
        </pc:spChg>
        <pc:picChg chg="add mod">
          <ac:chgData name="Gine Stenvadet" userId="c63bd55a-d1b5-40b3-aff3-a3fbbff7d3c1" providerId="ADAL" clId="{38BE3472-7E98-4FEF-BCD1-9B98C9BD4AA5}" dt="2024-02-22T16:08:03.482" v="6432"/>
          <ac:picMkLst>
            <pc:docMk/>
            <pc:sldMk cId="4034790948" sldId="289"/>
            <ac:picMk id="4" creationId="{8040D2D2-F821-195B-A69C-99E3612BAA38}"/>
          </ac:picMkLst>
        </pc:picChg>
      </pc:sldChg>
      <pc:sldChg chg="del">
        <pc:chgData name="Gine Stenvadet" userId="c63bd55a-d1b5-40b3-aff3-a3fbbff7d3c1" providerId="ADAL" clId="{38BE3472-7E98-4FEF-BCD1-9B98C9BD4AA5}" dt="2024-02-22T09:41:34.073" v="6" actId="47"/>
        <pc:sldMkLst>
          <pc:docMk/>
          <pc:sldMk cId="675101473" sldId="291"/>
        </pc:sldMkLst>
      </pc:sldChg>
      <pc:sldChg chg="addSp modSp mod ord delDesignElem">
        <pc:chgData name="Gine Stenvadet" userId="c63bd55a-d1b5-40b3-aff3-a3fbbff7d3c1" providerId="ADAL" clId="{38BE3472-7E98-4FEF-BCD1-9B98C9BD4AA5}" dt="2024-02-22T16:05:35.729" v="6406" actId="14100"/>
        <pc:sldMkLst>
          <pc:docMk/>
          <pc:sldMk cId="3070014233" sldId="292"/>
        </pc:sldMkLst>
        <pc:spChg chg="add mod">
          <ac:chgData name="Gine Stenvadet" userId="c63bd55a-d1b5-40b3-aff3-a3fbbff7d3c1" providerId="ADAL" clId="{38BE3472-7E98-4FEF-BCD1-9B98C9BD4AA5}" dt="2024-02-22T16:05:35.729" v="6406" actId="14100"/>
          <ac:spMkLst>
            <pc:docMk/>
            <pc:sldMk cId="3070014233" sldId="292"/>
            <ac:spMk id="3" creationId="{C50D1C9B-80DC-6E42-FAF6-DAC0C3ED3CCF}"/>
          </ac:spMkLst>
        </pc:spChg>
        <pc:picChg chg="add mod">
          <ac:chgData name="Gine Stenvadet" userId="c63bd55a-d1b5-40b3-aff3-a3fbbff7d3c1" providerId="ADAL" clId="{38BE3472-7E98-4FEF-BCD1-9B98C9BD4AA5}" dt="2024-02-22T16:05:32.405" v="6405"/>
          <ac:picMkLst>
            <pc:docMk/>
            <pc:sldMk cId="3070014233" sldId="292"/>
            <ac:picMk id="4" creationId="{7C4D345F-90F4-7031-FC05-ECEF1813B99F}"/>
          </ac:picMkLst>
        </pc:picChg>
      </pc:sldChg>
      <pc:sldChg chg="addSp delSp modSp mod ord setBg delDesignElem">
        <pc:chgData name="Gine Stenvadet" userId="c63bd55a-d1b5-40b3-aff3-a3fbbff7d3c1" providerId="ADAL" clId="{38BE3472-7E98-4FEF-BCD1-9B98C9BD4AA5}" dt="2024-02-22T16:11:18.056" v="6455" actId="27636"/>
        <pc:sldMkLst>
          <pc:docMk/>
          <pc:sldMk cId="2050152916" sldId="294"/>
        </pc:sldMkLst>
        <pc:spChg chg="add del mod">
          <ac:chgData name="Gine Stenvadet" userId="c63bd55a-d1b5-40b3-aff3-a3fbbff7d3c1" providerId="ADAL" clId="{38BE3472-7E98-4FEF-BCD1-9B98C9BD4AA5}" dt="2024-02-22T11:30:12.295" v="1093"/>
          <ac:spMkLst>
            <pc:docMk/>
            <pc:sldMk cId="2050152916" sldId="294"/>
            <ac:spMk id="3" creationId="{3C9F1B72-E420-72BF-8992-D38BD8DC9D90}"/>
          </ac:spMkLst>
        </pc:spChg>
        <pc:spChg chg="add mod">
          <ac:chgData name="Gine Stenvadet" userId="c63bd55a-d1b5-40b3-aff3-a3fbbff7d3c1" providerId="ADAL" clId="{38BE3472-7E98-4FEF-BCD1-9B98C9BD4AA5}" dt="2024-02-22T16:11:18.056" v="6455" actId="27636"/>
          <ac:spMkLst>
            <pc:docMk/>
            <pc:sldMk cId="2050152916" sldId="294"/>
            <ac:spMk id="4" creationId="{FD8A8D39-007C-A01C-2269-70C2B308C66F}"/>
          </ac:spMkLst>
        </pc:spChg>
        <pc:spChg chg="add del">
          <ac:chgData name="Gine Stenvadet" userId="c63bd55a-d1b5-40b3-aff3-a3fbbff7d3c1" providerId="ADAL" clId="{38BE3472-7E98-4FEF-BCD1-9B98C9BD4AA5}" dt="2024-02-22T16:06:56.036" v="6418" actId="26606"/>
          <ac:spMkLst>
            <pc:docMk/>
            <pc:sldMk cId="2050152916" sldId="294"/>
            <ac:spMk id="10" creationId="{F944E337-3E5D-4A1F-A5A1-2057F25B8A7B}"/>
          </ac:spMkLst>
        </pc:spChg>
        <pc:spChg chg="add del">
          <ac:chgData name="Gine Stenvadet" userId="c63bd55a-d1b5-40b3-aff3-a3fbbff7d3c1" providerId="ADAL" clId="{38BE3472-7E98-4FEF-BCD1-9B98C9BD4AA5}" dt="2024-02-22T16:06:56.036" v="6418" actId="26606"/>
          <ac:spMkLst>
            <pc:docMk/>
            <pc:sldMk cId="2050152916" sldId="294"/>
            <ac:spMk id="12" creationId="{75AEBDD3-B56F-481F-B681-E422663D247D}"/>
          </ac:spMkLst>
        </pc:spChg>
        <pc:spChg chg="add del">
          <ac:chgData name="Gine Stenvadet" userId="c63bd55a-d1b5-40b3-aff3-a3fbbff7d3c1" providerId="ADAL" clId="{38BE3472-7E98-4FEF-BCD1-9B98C9BD4AA5}" dt="2024-02-22T16:06:56.036" v="6418" actId="26606"/>
          <ac:spMkLst>
            <pc:docMk/>
            <pc:sldMk cId="2050152916" sldId="294"/>
            <ac:spMk id="14" creationId="{8101159E-D455-456F-8FE1-396AB1590C2F}"/>
          </ac:spMkLst>
        </pc:spChg>
        <pc:spChg chg="add del">
          <ac:chgData name="Gine Stenvadet" userId="c63bd55a-d1b5-40b3-aff3-a3fbbff7d3c1" providerId="ADAL" clId="{38BE3472-7E98-4FEF-BCD1-9B98C9BD4AA5}" dt="2024-02-22T16:06:56.036" v="6418" actId="26606"/>
          <ac:spMkLst>
            <pc:docMk/>
            <pc:sldMk cId="2050152916" sldId="294"/>
            <ac:spMk id="16" creationId="{1F9FDF39-7A42-411B-85F1-9DE812C7A75B}"/>
          </ac:spMkLst>
        </pc:spChg>
        <pc:spChg chg="add del">
          <ac:chgData name="Gine Stenvadet" userId="c63bd55a-d1b5-40b3-aff3-a3fbbff7d3c1" providerId="ADAL" clId="{38BE3472-7E98-4FEF-BCD1-9B98C9BD4AA5}" dt="2024-02-22T16:07:05.494" v="6420" actId="26606"/>
          <ac:spMkLst>
            <pc:docMk/>
            <pc:sldMk cId="2050152916" sldId="294"/>
            <ac:spMk id="18" creationId="{2B97F24A-32CE-4C1C-A50D-3016B394DCFB}"/>
          </ac:spMkLst>
        </pc:spChg>
        <pc:spChg chg="add del">
          <ac:chgData name="Gine Stenvadet" userId="c63bd55a-d1b5-40b3-aff3-a3fbbff7d3c1" providerId="ADAL" clId="{38BE3472-7E98-4FEF-BCD1-9B98C9BD4AA5}" dt="2024-02-22T16:07:05.494" v="6420" actId="26606"/>
          <ac:spMkLst>
            <pc:docMk/>
            <pc:sldMk cId="2050152916" sldId="294"/>
            <ac:spMk id="19" creationId="{6357EC4F-235E-4222-A36F-C7878ACE37F2}"/>
          </ac:spMkLst>
        </pc:spChg>
        <pc:spChg chg="add">
          <ac:chgData name="Gine Stenvadet" userId="c63bd55a-d1b5-40b3-aff3-a3fbbff7d3c1" providerId="ADAL" clId="{38BE3472-7E98-4FEF-BCD1-9B98C9BD4AA5}" dt="2024-02-22T16:07:05.509" v="6421" actId="26606"/>
          <ac:spMkLst>
            <pc:docMk/>
            <pc:sldMk cId="2050152916" sldId="294"/>
            <ac:spMk id="21" creationId="{32AEEBC8-9D30-42EF-95F2-386C2653FBF0}"/>
          </ac:spMkLst>
        </pc:spChg>
        <pc:spChg chg="add">
          <ac:chgData name="Gine Stenvadet" userId="c63bd55a-d1b5-40b3-aff3-a3fbbff7d3c1" providerId="ADAL" clId="{38BE3472-7E98-4FEF-BCD1-9B98C9BD4AA5}" dt="2024-02-22T16:07:05.509" v="6421" actId="26606"/>
          <ac:spMkLst>
            <pc:docMk/>
            <pc:sldMk cId="2050152916" sldId="294"/>
            <ac:spMk id="22" creationId="{2E92FA66-67D7-4CB4-94D3-E643A9AD4757}"/>
          </ac:spMkLst>
        </pc:spChg>
        <pc:spChg chg="add">
          <ac:chgData name="Gine Stenvadet" userId="c63bd55a-d1b5-40b3-aff3-a3fbbff7d3c1" providerId="ADAL" clId="{38BE3472-7E98-4FEF-BCD1-9B98C9BD4AA5}" dt="2024-02-22T16:07:07.561" v="6423" actId="26606"/>
          <ac:spMkLst>
            <pc:docMk/>
            <pc:sldMk cId="2050152916" sldId="294"/>
            <ac:spMk id="24" creationId="{2B97F24A-32CE-4C1C-A50D-3016B394DCFB}"/>
          </ac:spMkLst>
        </pc:spChg>
        <pc:spChg chg="add">
          <ac:chgData name="Gine Stenvadet" userId="c63bd55a-d1b5-40b3-aff3-a3fbbff7d3c1" providerId="ADAL" clId="{38BE3472-7E98-4FEF-BCD1-9B98C9BD4AA5}" dt="2024-02-22T16:07:07.561" v="6423" actId="26606"/>
          <ac:spMkLst>
            <pc:docMk/>
            <pc:sldMk cId="2050152916" sldId="294"/>
            <ac:spMk id="25" creationId="{CD8B4F24-440B-49E9-B85D-733523DC064B}"/>
          </ac:spMkLst>
        </pc:spChg>
        <pc:graphicFrameChg chg="add mod ord">
          <ac:chgData name="Gine Stenvadet" userId="c63bd55a-d1b5-40b3-aff3-a3fbbff7d3c1" providerId="ADAL" clId="{38BE3472-7E98-4FEF-BCD1-9B98C9BD4AA5}" dt="2024-02-22T16:07:07.561" v="6423" actId="26606"/>
          <ac:graphicFrameMkLst>
            <pc:docMk/>
            <pc:sldMk cId="2050152916" sldId="294"/>
            <ac:graphicFrameMk id="2" creationId="{709721C0-985F-C2D9-FBFC-214B0C245FF4}"/>
          </ac:graphicFrameMkLst>
        </pc:graphicFrameChg>
        <pc:picChg chg="add mod">
          <ac:chgData name="Gine Stenvadet" userId="c63bd55a-d1b5-40b3-aff3-a3fbbff7d3c1" providerId="ADAL" clId="{38BE3472-7E98-4FEF-BCD1-9B98C9BD4AA5}" dt="2024-02-22T16:07:05.587" v="6422" actId="27636"/>
          <ac:picMkLst>
            <pc:docMk/>
            <pc:sldMk cId="2050152916" sldId="294"/>
            <ac:picMk id="5" creationId="{F85F1BBD-D54A-CCC2-CD42-9D9991E01C08}"/>
          </ac:picMkLst>
        </pc:picChg>
      </pc:sldChg>
      <pc:sldChg chg="addSp modSp mod ord setBg delDesignElem">
        <pc:chgData name="Gine Stenvadet" userId="c63bd55a-d1b5-40b3-aff3-a3fbbff7d3c1" providerId="ADAL" clId="{38BE3472-7E98-4FEF-BCD1-9B98C9BD4AA5}" dt="2024-02-23T10:35:43.518" v="9218" actId="27636"/>
        <pc:sldMkLst>
          <pc:docMk/>
          <pc:sldMk cId="171187427" sldId="295"/>
        </pc:sldMkLst>
        <pc:spChg chg="add mod">
          <ac:chgData name="Gine Stenvadet" userId="c63bd55a-d1b5-40b3-aff3-a3fbbff7d3c1" providerId="ADAL" clId="{38BE3472-7E98-4FEF-BCD1-9B98C9BD4AA5}" dt="2024-02-23T10:35:43.518" v="9218" actId="27636"/>
          <ac:spMkLst>
            <pc:docMk/>
            <pc:sldMk cId="171187427" sldId="295"/>
            <ac:spMk id="4" creationId="{7481345D-96F6-392A-4F87-E6B2288E7BDB}"/>
          </ac:spMkLst>
        </pc:spChg>
        <pc:spChg chg="add">
          <ac:chgData name="Gine Stenvadet" userId="c63bd55a-d1b5-40b3-aff3-a3fbbff7d3c1" providerId="ADAL" clId="{38BE3472-7E98-4FEF-BCD1-9B98C9BD4AA5}" dt="2024-02-22T16:07:55.450" v="6431" actId="26606"/>
          <ac:spMkLst>
            <pc:docMk/>
            <pc:sldMk cId="171187427" sldId="295"/>
            <ac:spMk id="1033" creationId="{4513F69C-3D6D-4E72-9289-5BC3584D6D3B}"/>
          </ac:spMkLst>
        </pc:spChg>
        <pc:picChg chg="mod">
          <ac:chgData name="Gine Stenvadet" userId="c63bd55a-d1b5-40b3-aff3-a3fbbff7d3c1" providerId="ADAL" clId="{38BE3472-7E98-4FEF-BCD1-9B98C9BD4AA5}" dt="2024-02-22T16:07:55.450" v="6431" actId="26606"/>
          <ac:picMkLst>
            <pc:docMk/>
            <pc:sldMk cId="171187427" sldId="295"/>
            <ac:picMk id="2" creationId="{72261BEE-1F13-4B24-2F69-16AEAA81FF9A}"/>
          </ac:picMkLst>
        </pc:picChg>
        <pc:picChg chg="mod ord">
          <ac:chgData name="Gine Stenvadet" userId="c63bd55a-d1b5-40b3-aff3-a3fbbff7d3c1" providerId="ADAL" clId="{38BE3472-7E98-4FEF-BCD1-9B98C9BD4AA5}" dt="2024-02-22T16:07:55.450" v="6431" actId="26606"/>
          <ac:picMkLst>
            <pc:docMk/>
            <pc:sldMk cId="171187427" sldId="295"/>
            <ac:picMk id="3" creationId="{0812BC06-5300-3D31-3898-56E6A7FCBBCC}"/>
          </ac:picMkLst>
        </pc:picChg>
        <pc:picChg chg="add mod">
          <ac:chgData name="Gine Stenvadet" userId="c63bd55a-d1b5-40b3-aff3-a3fbbff7d3c1" providerId="ADAL" clId="{38BE3472-7E98-4FEF-BCD1-9B98C9BD4AA5}" dt="2024-02-22T16:07:46.349" v="6430"/>
          <ac:picMkLst>
            <pc:docMk/>
            <pc:sldMk cId="171187427" sldId="295"/>
            <ac:picMk id="5" creationId="{F1E9F9C9-5225-21F1-F99D-665C79D3B0D3}"/>
          </ac:picMkLst>
        </pc:picChg>
        <pc:picChg chg="mod">
          <ac:chgData name="Gine Stenvadet" userId="c63bd55a-d1b5-40b3-aff3-a3fbbff7d3c1" providerId="ADAL" clId="{38BE3472-7E98-4FEF-BCD1-9B98C9BD4AA5}" dt="2024-02-22T16:07:55.450" v="6431" actId="26606"/>
          <ac:picMkLst>
            <pc:docMk/>
            <pc:sldMk cId="171187427" sldId="295"/>
            <ac:picMk id="1026" creationId="{B9016F21-4F97-0DBF-771D-00E07525132A}"/>
          </ac:picMkLst>
        </pc:picChg>
        <pc:picChg chg="mod ord">
          <ac:chgData name="Gine Stenvadet" userId="c63bd55a-d1b5-40b3-aff3-a3fbbff7d3c1" providerId="ADAL" clId="{38BE3472-7E98-4FEF-BCD1-9B98C9BD4AA5}" dt="2024-02-22T16:07:55.450" v="6431" actId="26606"/>
          <ac:picMkLst>
            <pc:docMk/>
            <pc:sldMk cId="171187427" sldId="295"/>
            <ac:picMk id="1027" creationId="{20F0A560-CB33-A0CE-41F8-A5777B97B89C}"/>
          </ac:picMkLst>
        </pc:picChg>
        <pc:picChg chg="mod">
          <ac:chgData name="Gine Stenvadet" userId="c63bd55a-d1b5-40b3-aff3-a3fbbff7d3c1" providerId="ADAL" clId="{38BE3472-7E98-4FEF-BCD1-9B98C9BD4AA5}" dt="2024-02-22T16:07:55.450" v="6431" actId="26606"/>
          <ac:picMkLst>
            <pc:docMk/>
            <pc:sldMk cId="171187427" sldId="295"/>
            <ac:picMk id="1028" creationId="{2CBBF9B5-FFDD-EAE0-4EFB-EC2DE361E232}"/>
          </ac:picMkLst>
        </pc:picChg>
      </pc:sldChg>
      <pc:sldChg chg="addSp delSp modSp mod ord setBg delDesignElem">
        <pc:chgData name="Gine Stenvadet" userId="c63bd55a-d1b5-40b3-aff3-a3fbbff7d3c1" providerId="ADAL" clId="{38BE3472-7E98-4FEF-BCD1-9B98C9BD4AA5}" dt="2024-02-22T16:11:59.461" v="6462" actId="14100"/>
        <pc:sldMkLst>
          <pc:docMk/>
          <pc:sldMk cId="2744505061" sldId="439"/>
        </pc:sldMkLst>
        <pc:spChg chg="add del">
          <ac:chgData name="Gine Stenvadet" userId="c63bd55a-d1b5-40b3-aff3-a3fbbff7d3c1" providerId="ADAL" clId="{38BE3472-7E98-4FEF-BCD1-9B98C9BD4AA5}" dt="2024-02-22T16:07:32.771" v="6426" actId="26606"/>
          <ac:spMkLst>
            <pc:docMk/>
            <pc:sldMk cId="2744505061" sldId="439"/>
            <ac:spMk id="8" creationId="{DA2E7C1E-2B5A-4BBA-AE51-1CD8C19309D7}"/>
          </ac:spMkLst>
        </pc:spChg>
        <pc:spChg chg="add del">
          <ac:chgData name="Gine Stenvadet" userId="c63bd55a-d1b5-40b3-aff3-a3fbbff7d3c1" providerId="ADAL" clId="{38BE3472-7E98-4FEF-BCD1-9B98C9BD4AA5}" dt="2024-02-22T16:07:32.771" v="6426" actId="26606"/>
          <ac:spMkLst>
            <pc:docMk/>
            <pc:sldMk cId="2744505061" sldId="439"/>
            <ac:spMk id="10" creationId="{43DF76B1-5174-4FAF-9D19-FFEE98426836}"/>
          </ac:spMkLst>
        </pc:spChg>
        <pc:spChg chg="add del">
          <ac:chgData name="Gine Stenvadet" userId="c63bd55a-d1b5-40b3-aff3-a3fbbff7d3c1" providerId="ADAL" clId="{38BE3472-7E98-4FEF-BCD1-9B98C9BD4AA5}" dt="2024-02-22T16:07:36.177" v="6428" actId="26606"/>
          <ac:spMkLst>
            <pc:docMk/>
            <pc:sldMk cId="2744505061" sldId="439"/>
            <ac:spMk id="12" creationId="{A5D2A5D1-BA0D-47D3-B051-DA7743C46E28}"/>
          </ac:spMkLst>
        </pc:spChg>
        <pc:spChg chg="add del">
          <ac:chgData name="Gine Stenvadet" userId="c63bd55a-d1b5-40b3-aff3-a3fbbff7d3c1" providerId="ADAL" clId="{38BE3472-7E98-4FEF-BCD1-9B98C9BD4AA5}" dt="2024-02-22T16:07:36.177" v="6428" actId="26606"/>
          <ac:spMkLst>
            <pc:docMk/>
            <pc:sldMk cId="2744505061" sldId="439"/>
            <ac:spMk id="13" creationId="{2D2B266D-3625-4584-A5C3-7D3F672CFF30}"/>
          </ac:spMkLst>
        </pc:spChg>
        <pc:spChg chg="add del">
          <ac:chgData name="Gine Stenvadet" userId="c63bd55a-d1b5-40b3-aff3-a3fbbff7d3c1" providerId="ADAL" clId="{38BE3472-7E98-4FEF-BCD1-9B98C9BD4AA5}" dt="2024-02-22T16:07:36.177" v="6428" actId="26606"/>
          <ac:spMkLst>
            <pc:docMk/>
            <pc:sldMk cId="2744505061" sldId="439"/>
            <ac:spMk id="14" creationId="{C463B99A-73EE-4FBB-B7C4-F9F9BCC25C65}"/>
          </ac:spMkLst>
        </pc:spChg>
        <pc:graphicFrameChg chg="add mod ord modGraphic">
          <ac:chgData name="Gine Stenvadet" userId="c63bd55a-d1b5-40b3-aff3-a3fbbff7d3c1" providerId="ADAL" clId="{38BE3472-7E98-4FEF-BCD1-9B98C9BD4AA5}" dt="2024-02-22T16:11:59.461" v="6462" actId="14100"/>
          <ac:graphicFrameMkLst>
            <pc:docMk/>
            <pc:sldMk cId="2744505061" sldId="439"/>
            <ac:graphicFrameMk id="2" creationId="{C9E9079D-5404-875D-EBAF-34670F3B400F}"/>
          </ac:graphicFrameMkLst>
        </pc:graphicFrameChg>
        <pc:picChg chg="add mod">
          <ac:chgData name="Gine Stenvadet" userId="c63bd55a-d1b5-40b3-aff3-a3fbbff7d3c1" providerId="ADAL" clId="{38BE3472-7E98-4FEF-BCD1-9B98C9BD4AA5}" dt="2024-02-22T16:07:19.843" v="6424"/>
          <ac:picMkLst>
            <pc:docMk/>
            <pc:sldMk cId="2744505061" sldId="439"/>
            <ac:picMk id="3" creationId="{A9C52EE8-F496-CFC1-9AA6-2985BAB4464A}"/>
          </ac:picMkLst>
        </pc:picChg>
      </pc:sldChg>
      <pc:sldChg chg="modSp del mod">
        <pc:chgData name="Gine Stenvadet" userId="c63bd55a-d1b5-40b3-aff3-a3fbbff7d3c1" providerId="ADAL" clId="{38BE3472-7E98-4FEF-BCD1-9B98C9BD4AA5}" dt="2024-02-22T09:44:50.309" v="65" actId="47"/>
        <pc:sldMkLst>
          <pc:docMk/>
          <pc:sldMk cId="760920041" sldId="440"/>
        </pc:sldMkLst>
        <pc:spChg chg="mod">
          <ac:chgData name="Gine Stenvadet" userId="c63bd55a-d1b5-40b3-aff3-a3fbbff7d3c1" providerId="ADAL" clId="{38BE3472-7E98-4FEF-BCD1-9B98C9BD4AA5}" dt="2024-02-22T09:44:02.358" v="59" actId="27636"/>
          <ac:spMkLst>
            <pc:docMk/>
            <pc:sldMk cId="760920041" sldId="440"/>
            <ac:spMk id="2" creationId="{93B18F5B-84E9-7C7F-6246-E63186C1C482}"/>
          </ac:spMkLst>
        </pc:spChg>
        <pc:spChg chg="mod">
          <ac:chgData name="Gine Stenvadet" userId="c63bd55a-d1b5-40b3-aff3-a3fbbff7d3c1" providerId="ADAL" clId="{38BE3472-7E98-4FEF-BCD1-9B98C9BD4AA5}" dt="2024-02-22T09:44:07.957" v="61" actId="27636"/>
          <ac:spMkLst>
            <pc:docMk/>
            <pc:sldMk cId="760920041" sldId="440"/>
            <ac:spMk id="3" creationId="{258A82D3-0A2A-C86D-286E-FD90B95ED518}"/>
          </ac:spMkLst>
        </pc:spChg>
      </pc:sldChg>
      <pc:sldChg chg="addSp delSp modSp new del mod ord">
        <pc:chgData name="Gine Stenvadet" userId="c63bd55a-d1b5-40b3-aff3-a3fbbff7d3c1" providerId="ADAL" clId="{38BE3472-7E98-4FEF-BCD1-9B98C9BD4AA5}" dt="2024-02-22T12:42:03.402" v="4402" actId="47"/>
        <pc:sldMkLst>
          <pc:docMk/>
          <pc:sldMk cId="3001116119" sldId="440"/>
        </pc:sldMkLst>
        <pc:spChg chg="del mod">
          <ac:chgData name="Gine Stenvadet" userId="c63bd55a-d1b5-40b3-aff3-a3fbbff7d3c1" providerId="ADAL" clId="{38BE3472-7E98-4FEF-BCD1-9B98C9BD4AA5}" dt="2024-02-22T11:43:05.467" v="1450"/>
          <ac:spMkLst>
            <pc:docMk/>
            <pc:sldMk cId="3001116119" sldId="440"/>
            <ac:spMk id="3" creationId="{1CFE7DD7-823F-6A9F-35ED-D1C0FF021CE2}"/>
          </ac:spMkLst>
        </pc:spChg>
        <pc:spChg chg="add mod">
          <ac:chgData name="Gine Stenvadet" userId="c63bd55a-d1b5-40b3-aff3-a3fbbff7d3c1" providerId="ADAL" clId="{38BE3472-7E98-4FEF-BCD1-9B98C9BD4AA5}" dt="2024-02-22T11:43:17.233" v="1451" actId="21"/>
          <ac:spMkLst>
            <pc:docMk/>
            <pc:sldMk cId="3001116119" sldId="440"/>
            <ac:spMk id="6" creationId="{9B76D2D2-BAD1-E53F-54E4-D1004D1C767F}"/>
          </ac:spMkLst>
        </pc:spChg>
        <pc:graphicFrameChg chg="add del mod">
          <ac:chgData name="Gine Stenvadet" userId="c63bd55a-d1b5-40b3-aff3-a3fbbff7d3c1" providerId="ADAL" clId="{38BE3472-7E98-4FEF-BCD1-9B98C9BD4AA5}" dt="2024-02-22T11:43:17.233" v="1451" actId="21"/>
          <ac:graphicFrameMkLst>
            <pc:docMk/>
            <pc:sldMk cId="3001116119" sldId="440"/>
            <ac:graphicFrameMk id="4" creationId="{481652F7-31E2-F1D5-1A2F-7FE1D24ACA10}"/>
          </ac:graphicFrameMkLst>
        </pc:graphicFrameChg>
      </pc:sldChg>
      <pc:sldChg chg="addSp modSp new mod ord setBg">
        <pc:chgData name="Gine Stenvadet" userId="c63bd55a-d1b5-40b3-aff3-a3fbbff7d3c1" providerId="ADAL" clId="{38BE3472-7E98-4FEF-BCD1-9B98C9BD4AA5}" dt="2024-02-22T16:04:47.610" v="6398"/>
        <pc:sldMkLst>
          <pc:docMk/>
          <pc:sldMk cId="2491423130" sldId="441"/>
        </pc:sldMkLst>
        <pc:spChg chg="mod">
          <ac:chgData name="Gine Stenvadet" userId="c63bd55a-d1b5-40b3-aff3-a3fbbff7d3c1" providerId="ADAL" clId="{38BE3472-7E98-4FEF-BCD1-9B98C9BD4AA5}" dt="2024-02-22T15:36:04.921" v="5826" actId="26606"/>
          <ac:spMkLst>
            <pc:docMk/>
            <pc:sldMk cId="2491423130" sldId="441"/>
            <ac:spMk id="2" creationId="{C2E18A9D-94E7-83E2-0742-B3DFB94B0443}"/>
          </ac:spMkLst>
        </pc:spChg>
        <pc:spChg chg="mod">
          <ac:chgData name="Gine Stenvadet" userId="c63bd55a-d1b5-40b3-aff3-a3fbbff7d3c1" providerId="ADAL" clId="{38BE3472-7E98-4FEF-BCD1-9B98C9BD4AA5}" dt="2024-02-22T15:36:04.921" v="5826" actId="26606"/>
          <ac:spMkLst>
            <pc:docMk/>
            <pc:sldMk cId="2491423130" sldId="441"/>
            <ac:spMk id="3" creationId="{DD6E2081-03D6-B852-47CB-D70207A17F86}"/>
          </ac:spMkLst>
        </pc:spChg>
        <pc:spChg chg="add">
          <ac:chgData name="Gine Stenvadet" userId="c63bd55a-d1b5-40b3-aff3-a3fbbff7d3c1" providerId="ADAL" clId="{38BE3472-7E98-4FEF-BCD1-9B98C9BD4AA5}" dt="2024-02-22T15:36:04.921" v="5826" actId="26606"/>
          <ac:spMkLst>
            <pc:docMk/>
            <pc:sldMk cId="2491423130" sldId="441"/>
            <ac:spMk id="8" creationId="{100EDD19-6802-4EC3-95CE-CFFAB042CFD6}"/>
          </ac:spMkLst>
        </pc:spChg>
        <pc:spChg chg="add">
          <ac:chgData name="Gine Stenvadet" userId="c63bd55a-d1b5-40b3-aff3-a3fbbff7d3c1" providerId="ADAL" clId="{38BE3472-7E98-4FEF-BCD1-9B98C9BD4AA5}" dt="2024-02-22T15:36:04.921" v="5826" actId="26606"/>
          <ac:spMkLst>
            <pc:docMk/>
            <pc:sldMk cId="2491423130" sldId="441"/>
            <ac:spMk id="10" creationId="{DB17E863-922E-4C26-BD64-E8FD41D28661}"/>
          </ac:spMkLst>
        </pc:spChg>
        <pc:picChg chg="add mod">
          <ac:chgData name="Gine Stenvadet" userId="c63bd55a-d1b5-40b3-aff3-a3fbbff7d3c1" providerId="ADAL" clId="{38BE3472-7E98-4FEF-BCD1-9B98C9BD4AA5}" dt="2024-02-22T16:04:47.610" v="6398"/>
          <ac:picMkLst>
            <pc:docMk/>
            <pc:sldMk cId="2491423130" sldId="441"/>
            <ac:picMk id="4" creationId="{CD48F21F-C757-CC85-2385-24D13809709F}"/>
          </ac:picMkLst>
        </pc:picChg>
      </pc:sldChg>
      <pc:sldChg chg="modSp new del mod ord">
        <pc:chgData name="Gine Stenvadet" userId="c63bd55a-d1b5-40b3-aff3-a3fbbff7d3c1" providerId="ADAL" clId="{38BE3472-7E98-4FEF-BCD1-9B98C9BD4AA5}" dt="2024-02-22T12:15:57.855" v="3078" actId="47"/>
        <pc:sldMkLst>
          <pc:docMk/>
          <pc:sldMk cId="3151238711" sldId="442"/>
        </pc:sldMkLst>
        <pc:spChg chg="mod">
          <ac:chgData name="Gine Stenvadet" userId="c63bd55a-d1b5-40b3-aff3-a3fbbff7d3c1" providerId="ADAL" clId="{38BE3472-7E98-4FEF-BCD1-9B98C9BD4AA5}" dt="2024-02-22T12:15:23.963" v="3072" actId="20577"/>
          <ac:spMkLst>
            <pc:docMk/>
            <pc:sldMk cId="3151238711" sldId="442"/>
            <ac:spMk id="2" creationId="{93A2FA03-C5E8-B151-5E43-55C00F44EBE3}"/>
          </ac:spMkLst>
        </pc:spChg>
        <pc:spChg chg="mod">
          <ac:chgData name="Gine Stenvadet" userId="c63bd55a-d1b5-40b3-aff3-a3fbbff7d3c1" providerId="ADAL" clId="{38BE3472-7E98-4FEF-BCD1-9B98C9BD4AA5}" dt="2024-02-22T12:15:44.453" v="3073" actId="21"/>
          <ac:spMkLst>
            <pc:docMk/>
            <pc:sldMk cId="3151238711" sldId="442"/>
            <ac:spMk id="3" creationId="{7822F85B-E758-E8BD-C241-161CB7838790}"/>
          </ac:spMkLst>
        </pc:spChg>
      </pc:sldChg>
      <pc:sldChg chg="addSp delSp modSp new del mod">
        <pc:chgData name="Gine Stenvadet" userId="c63bd55a-d1b5-40b3-aff3-a3fbbff7d3c1" providerId="ADAL" clId="{38BE3472-7E98-4FEF-BCD1-9B98C9BD4AA5}" dt="2024-02-22T11:45:17.049" v="1504" actId="47"/>
        <pc:sldMkLst>
          <pc:docMk/>
          <pc:sldMk cId="15632922" sldId="443"/>
        </pc:sldMkLst>
        <pc:spChg chg="mod">
          <ac:chgData name="Gine Stenvadet" userId="c63bd55a-d1b5-40b3-aff3-a3fbbff7d3c1" providerId="ADAL" clId="{38BE3472-7E98-4FEF-BCD1-9B98C9BD4AA5}" dt="2024-02-22T11:38:06.025" v="1297" actId="20577"/>
          <ac:spMkLst>
            <pc:docMk/>
            <pc:sldMk cId="15632922" sldId="443"/>
            <ac:spMk id="2" creationId="{CD1FD620-15E6-E570-C71B-4B75125B6FD6}"/>
          </ac:spMkLst>
        </pc:spChg>
        <pc:spChg chg="del mod">
          <ac:chgData name="Gine Stenvadet" userId="c63bd55a-d1b5-40b3-aff3-a3fbbff7d3c1" providerId="ADAL" clId="{38BE3472-7E98-4FEF-BCD1-9B98C9BD4AA5}" dt="2024-02-22T11:43:44.534" v="1457" actId="21"/>
          <ac:spMkLst>
            <pc:docMk/>
            <pc:sldMk cId="15632922" sldId="443"/>
            <ac:spMk id="3" creationId="{1EA80819-C44D-DA2D-EDA3-F6CBD81BCCC6}"/>
          </ac:spMkLst>
        </pc:spChg>
        <pc:spChg chg="add mod">
          <ac:chgData name="Gine Stenvadet" userId="c63bd55a-d1b5-40b3-aff3-a3fbbff7d3c1" providerId="ADAL" clId="{38BE3472-7E98-4FEF-BCD1-9B98C9BD4AA5}" dt="2024-02-22T11:43:44.534" v="1457" actId="21"/>
          <ac:spMkLst>
            <pc:docMk/>
            <pc:sldMk cId="15632922" sldId="443"/>
            <ac:spMk id="6" creationId="{E48F103A-14F3-32EE-1039-35532F5FC787}"/>
          </ac:spMkLst>
        </pc:spChg>
        <pc:graphicFrameChg chg="add del mod">
          <ac:chgData name="Gine Stenvadet" userId="c63bd55a-d1b5-40b3-aff3-a3fbbff7d3c1" providerId="ADAL" clId="{38BE3472-7E98-4FEF-BCD1-9B98C9BD4AA5}" dt="2024-02-22T11:43:57.032" v="1458" actId="21"/>
          <ac:graphicFrameMkLst>
            <pc:docMk/>
            <pc:sldMk cId="15632922" sldId="443"/>
            <ac:graphicFrameMk id="4" creationId="{481652F7-31E2-F1D5-1A2F-7FE1D24ACA10}"/>
          </ac:graphicFrameMkLst>
        </pc:graphicFrameChg>
      </pc:sldChg>
      <pc:sldChg chg="addSp delSp modSp new mod ord setBg">
        <pc:chgData name="Gine Stenvadet" userId="c63bd55a-d1b5-40b3-aff3-a3fbbff7d3c1" providerId="ADAL" clId="{38BE3472-7E98-4FEF-BCD1-9B98C9BD4AA5}" dt="2024-02-24T09:13:46.905" v="9700"/>
        <pc:sldMkLst>
          <pc:docMk/>
          <pc:sldMk cId="1380718523" sldId="444"/>
        </pc:sldMkLst>
        <pc:spChg chg="add del">
          <ac:chgData name="Gine Stenvadet" userId="c63bd55a-d1b5-40b3-aff3-a3fbbff7d3c1" providerId="ADAL" clId="{38BE3472-7E98-4FEF-BCD1-9B98C9BD4AA5}" dt="2024-02-22T16:10:10.736" v="6445" actId="26606"/>
          <ac:spMkLst>
            <pc:docMk/>
            <pc:sldMk cId="1380718523" sldId="444"/>
            <ac:spMk id="8" creationId="{69D184B2-2226-4E31-BCCB-444330767440}"/>
          </ac:spMkLst>
        </pc:spChg>
        <pc:spChg chg="add del">
          <ac:chgData name="Gine Stenvadet" userId="c63bd55a-d1b5-40b3-aff3-a3fbbff7d3c1" providerId="ADAL" clId="{38BE3472-7E98-4FEF-BCD1-9B98C9BD4AA5}" dt="2024-02-22T16:10:10.736" v="6445" actId="26606"/>
          <ac:spMkLst>
            <pc:docMk/>
            <pc:sldMk cId="1380718523" sldId="444"/>
            <ac:spMk id="10" creationId="{1AC4D4E3-486A-464A-8EC8-D44881097267}"/>
          </ac:spMkLst>
        </pc:spChg>
        <pc:spChg chg="add del">
          <ac:chgData name="Gine Stenvadet" userId="c63bd55a-d1b5-40b3-aff3-a3fbbff7d3c1" providerId="ADAL" clId="{38BE3472-7E98-4FEF-BCD1-9B98C9BD4AA5}" dt="2024-02-22T16:10:10.736" v="6445" actId="26606"/>
          <ac:spMkLst>
            <pc:docMk/>
            <pc:sldMk cId="1380718523" sldId="444"/>
            <ac:spMk id="12" creationId="{864DE13E-58EB-4475-B79C-0D4FC651239B}"/>
          </ac:spMkLst>
        </pc:spChg>
        <pc:spChg chg="add del">
          <ac:chgData name="Gine Stenvadet" userId="c63bd55a-d1b5-40b3-aff3-a3fbbff7d3c1" providerId="ADAL" clId="{38BE3472-7E98-4FEF-BCD1-9B98C9BD4AA5}" dt="2024-02-22T16:10:07.693" v="6442" actId="26606"/>
          <ac:spMkLst>
            <pc:docMk/>
            <pc:sldMk cId="1380718523" sldId="444"/>
            <ac:spMk id="17" creationId="{DA2E7C1E-2B5A-4BBA-AE51-1CD8C19309D7}"/>
          </ac:spMkLst>
        </pc:spChg>
        <pc:spChg chg="add del">
          <ac:chgData name="Gine Stenvadet" userId="c63bd55a-d1b5-40b3-aff3-a3fbbff7d3c1" providerId="ADAL" clId="{38BE3472-7E98-4FEF-BCD1-9B98C9BD4AA5}" dt="2024-02-22T16:10:07.693" v="6442" actId="26606"/>
          <ac:spMkLst>
            <pc:docMk/>
            <pc:sldMk cId="1380718523" sldId="444"/>
            <ac:spMk id="19" creationId="{43DF76B1-5174-4FAF-9D19-FFEE98426836}"/>
          </ac:spMkLst>
        </pc:spChg>
        <pc:spChg chg="add del">
          <ac:chgData name="Gine Stenvadet" userId="c63bd55a-d1b5-40b3-aff3-a3fbbff7d3c1" providerId="ADAL" clId="{38BE3472-7E98-4FEF-BCD1-9B98C9BD4AA5}" dt="2024-02-22T16:10:10.714" v="6444" actId="26606"/>
          <ac:spMkLst>
            <pc:docMk/>
            <pc:sldMk cId="1380718523" sldId="444"/>
            <ac:spMk id="21" creationId="{DA2E7C1E-2B5A-4BBA-AE51-1CD8C19309D7}"/>
          </ac:spMkLst>
        </pc:spChg>
        <pc:spChg chg="add del">
          <ac:chgData name="Gine Stenvadet" userId="c63bd55a-d1b5-40b3-aff3-a3fbbff7d3c1" providerId="ADAL" clId="{38BE3472-7E98-4FEF-BCD1-9B98C9BD4AA5}" dt="2024-02-22T16:10:10.714" v="6444" actId="26606"/>
          <ac:spMkLst>
            <pc:docMk/>
            <pc:sldMk cId="1380718523" sldId="444"/>
            <ac:spMk id="22" creationId="{43DF76B1-5174-4FAF-9D19-FFEE98426836}"/>
          </ac:spMkLst>
        </pc:spChg>
        <pc:spChg chg="add">
          <ac:chgData name="Gine Stenvadet" userId="c63bd55a-d1b5-40b3-aff3-a3fbbff7d3c1" providerId="ADAL" clId="{38BE3472-7E98-4FEF-BCD1-9B98C9BD4AA5}" dt="2024-02-22T16:10:10.736" v="6445" actId="26606"/>
          <ac:spMkLst>
            <pc:docMk/>
            <pc:sldMk cId="1380718523" sldId="444"/>
            <ac:spMk id="24" creationId="{DA2E7C1E-2B5A-4BBA-AE51-1CD8C19309D7}"/>
          </ac:spMkLst>
        </pc:spChg>
        <pc:spChg chg="add">
          <ac:chgData name="Gine Stenvadet" userId="c63bd55a-d1b5-40b3-aff3-a3fbbff7d3c1" providerId="ADAL" clId="{38BE3472-7E98-4FEF-BCD1-9B98C9BD4AA5}" dt="2024-02-22T16:10:10.736" v="6445" actId="26606"/>
          <ac:spMkLst>
            <pc:docMk/>
            <pc:sldMk cId="1380718523" sldId="444"/>
            <ac:spMk id="25" creationId="{43DF76B1-5174-4FAF-9D19-FFEE98426836}"/>
          </ac:spMkLst>
        </pc:spChg>
        <pc:graphicFrameChg chg="add mod ord modGraphic">
          <ac:chgData name="Gine Stenvadet" userId="c63bd55a-d1b5-40b3-aff3-a3fbbff7d3c1" providerId="ADAL" clId="{38BE3472-7E98-4FEF-BCD1-9B98C9BD4AA5}" dt="2024-02-22T16:10:10.736" v="6445" actId="26606"/>
          <ac:graphicFrameMkLst>
            <pc:docMk/>
            <pc:sldMk cId="1380718523" sldId="444"/>
            <ac:graphicFrameMk id="2" creationId="{4DFBA7F1-E31A-643C-6380-8F73032DA9D9}"/>
          </ac:graphicFrameMkLst>
        </pc:graphicFrameChg>
        <pc:picChg chg="add mod">
          <ac:chgData name="Gine Stenvadet" userId="c63bd55a-d1b5-40b3-aff3-a3fbbff7d3c1" providerId="ADAL" clId="{38BE3472-7E98-4FEF-BCD1-9B98C9BD4AA5}" dt="2024-02-22T16:05:23.851" v="6403"/>
          <ac:picMkLst>
            <pc:docMk/>
            <pc:sldMk cId="1380718523" sldId="444"/>
            <ac:picMk id="3" creationId="{33021430-FC9D-A849-1D7B-10DFCE004376}"/>
          </ac:picMkLst>
        </pc:picChg>
      </pc:sldChg>
      <pc:sldChg chg="addSp modSp new del mod">
        <pc:chgData name="Gine Stenvadet" userId="c63bd55a-d1b5-40b3-aff3-a3fbbff7d3c1" providerId="ADAL" clId="{38BE3472-7E98-4FEF-BCD1-9B98C9BD4AA5}" dt="2024-02-22T13:15:59.362" v="4703" actId="47"/>
        <pc:sldMkLst>
          <pc:docMk/>
          <pc:sldMk cId="2673716748" sldId="445"/>
        </pc:sldMkLst>
        <pc:spChg chg="add mod">
          <ac:chgData name="Gine Stenvadet" userId="c63bd55a-d1b5-40b3-aff3-a3fbbff7d3c1" providerId="ADAL" clId="{38BE3472-7E98-4FEF-BCD1-9B98C9BD4AA5}" dt="2024-02-22T11:44:51.218" v="1497" actId="14100"/>
          <ac:spMkLst>
            <pc:docMk/>
            <pc:sldMk cId="2673716748" sldId="445"/>
            <ac:spMk id="2" creationId="{B8418EA3-D86A-F4CA-092D-904B193A4AB6}"/>
          </ac:spMkLst>
        </pc:spChg>
        <pc:graphicFrameChg chg="add mod">
          <ac:chgData name="Gine Stenvadet" userId="c63bd55a-d1b5-40b3-aff3-a3fbbff7d3c1" providerId="ADAL" clId="{38BE3472-7E98-4FEF-BCD1-9B98C9BD4AA5}" dt="2024-02-22T11:45:13.666" v="1503" actId="1076"/>
          <ac:graphicFrameMkLst>
            <pc:docMk/>
            <pc:sldMk cId="2673716748" sldId="445"/>
            <ac:graphicFrameMk id="4" creationId="{481652F7-31E2-F1D5-1A2F-7FE1D24ACA10}"/>
          </ac:graphicFrameMkLst>
        </pc:graphicFrameChg>
      </pc:sldChg>
      <pc:sldChg chg="addSp delSp modSp new mod setBg">
        <pc:chgData name="Gine Stenvadet" userId="c63bd55a-d1b5-40b3-aff3-a3fbbff7d3c1" providerId="ADAL" clId="{38BE3472-7E98-4FEF-BCD1-9B98C9BD4AA5}" dt="2024-02-22T16:10:41.919" v="6447" actId="26606"/>
        <pc:sldMkLst>
          <pc:docMk/>
          <pc:sldMk cId="730293557" sldId="446"/>
        </pc:sldMkLst>
        <pc:spChg chg="mod">
          <ac:chgData name="Gine Stenvadet" userId="c63bd55a-d1b5-40b3-aff3-a3fbbff7d3c1" providerId="ADAL" clId="{38BE3472-7E98-4FEF-BCD1-9B98C9BD4AA5}" dt="2024-02-22T16:10:41.919" v="6447" actId="26606"/>
          <ac:spMkLst>
            <pc:docMk/>
            <pc:sldMk cId="730293557" sldId="446"/>
            <ac:spMk id="2" creationId="{3B4A46DC-DF73-FCDD-B93E-84DC6E8457A4}"/>
          </ac:spMkLst>
        </pc:spChg>
        <pc:spChg chg="del">
          <ac:chgData name="Gine Stenvadet" userId="c63bd55a-d1b5-40b3-aff3-a3fbbff7d3c1" providerId="ADAL" clId="{38BE3472-7E98-4FEF-BCD1-9B98C9BD4AA5}" dt="2024-02-22T12:20:10.022" v="3121" actId="3680"/>
          <ac:spMkLst>
            <pc:docMk/>
            <pc:sldMk cId="730293557" sldId="446"/>
            <ac:spMk id="3" creationId="{6E777AC0-3EEF-7B3D-7DD3-3B260053EC44}"/>
          </ac:spMkLst>
        </pc:spChg>
        <pc:spChg chg="add del">
          <ac:chgData name="Gine Stenvadet" userId="c63bd55a-d1b5-40b3-aff3-a3fbbff7d3c1" providerId="ADAL" clId="{38BE3472-7E98-4FEF-BCD1-9B98C9BD4AA5}" dt="2024-02-22T16:06:25.455" v="6413" actId="26606"/>
          <ac:spMkLst>
            <pc:docMk/>
            <pc:sldMk cId="730293557" sldId="446"/>
            <ac:spMk id="10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06:25.455" v="6413" actId="26606"/>
          <ac:spMkLst>
            <pc:docMk/>
            <pc:sldMk cId="730293557" sldId="446"/>
            <ac:spMk id="12" creationId="{69014793-11D4-4A17-9261-1A2E683ADF75}"/>
          </ac:spMkLst>
        </pc:spChg>
        <pc:spChg chg="add del">
          <ac:chgData name="Gine Stenvadet" userId="c63bd55a-d1b5-40b3-aff3-a3fbbff7d3c1" providerId="ADAL" clId="{38BE3472-7E98-4FEF-BCD1-9B98C9BD4AA5}" dt="2024-02-22T16:10:41.919" v="6447" actId="26606"/>
          <ac:spMkLst>
            <pc:docMk/>
            <pc:sldMk cId="730293557" sldId="446"/>
            <ac:spMk id="17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10:41.919" v="6447" actId="26606"/>
          <ac:spMkLst>
            <pc:docMk/>
            <pc:sldMk cId="730293557" sldId="446"/>
            <ac:spMk id="19" creationId="{69014793-11D4-4A17-9261-1A2E683ADF75}"/>
          </ac:spMkLst>
        </pc:spChg>
        <pc:spChg chg="add">
          <ac:chgData name="Gine Stenvadet" userId="c63bd55a-d1b5-40b3-aff3-a3fbbff7d3c1" providerId="ADAL" clId="{38BE3472-7E98-4FEF-BCD1-9B98C9BD4AA5}" dt="2024-02-22T16:10:41.919" v="6447" actId="26606"/>
          <ac:spMkLst>
            <pc:docMk/>
            <pc:sldMk cId="730293557" sldId="446"/>
            <ac:spMk id="24" creationId="{35DB3719-6FDC-4E5D-891D-FF40B7300F64}"/>
          </ac:spMkLst>
        </pc:spChg>
        <pc:spChg chg="add">
          <ac:chgData name="Gine Stenvadet" userId="c63bd55a-d1b5-40b3-aff3-a3fbbff7d3c1" providerId="ADAL" clId="{38BE3472-7E98-4FEF-BCD1-9B98C9BD4AA5}" dt="2024-02-22T16:10:41.919" v="6447" actId="26606"/>
          <ac:spMkLst>
            <pc:docMk/>
            <pc:sldMk cId="730293557" sldId="446"/>
            <ac:spMk id="26" creationId="{E0CBAC23-2E3F-4A90-BA59-F8299F6A5439}"/>
          </ac:spMkLst>
        </pc:spChg>
        <pc:graphicFrameChg chg="add mod ord modGraphic">
          <ac:chgData name="Gine Stenvadet" userId="c63bd55a-d1b5-40b3-aff3-a3fbbff7d3c1" providerId="ADAL" clId="{38BE3472-7E98-4FEF-BCD1-9B98C9BD4AA5}" dt="2024-02-22T16:10:41.919" v="6447" actId="26606"/>
          <ac:graphicFrameMkLst>
            <pc:docMk/>
            <pc:sldMk cId="730293557" sldId="446"/>
            <ac:graphicFrameMk id="4" creationId="{95B70B62-4B18-DAF2-E794-C35AA8DFF37F}"/>
          </ac:graphicFrameMkLst>
        </pc:graphicFrameChg>
        <pc:picChg chg="add mod">
          <ac:chgData name="Gine Stenvadet" userId="c63bd55a-d1b5-40b3-aff3-a3fbbff7d3c1" providerId="ADAL" clId="{38BE3472-7E98-4FEF-BCD1-9B98C9BD4AA5}" dt="2024-02-22T16:05:57.648" v="6409"/>
          <ac:picMkLst>
            <pc:docMk/>
            <pc:sldMk cId="730293557" sldId="446"/>
            <ac:picMk id="5" creationId="{091E9A19-55D7-7B67-6914-5341CB83F224}"/>
          </ac:picMkLst>
        </pc:picChg>
      </pc:sldChg>
      <pc:sldChg chg="addSp delSp modSp new del mod">
        <pc:chgData name="Gine Stenvadet" userId="c63bd55a-d1b5-40b3-aff3-a3fbbff7d3c1" providerId="ADAL" clId="{38BE3472-7E98-4FEF-BCD1-9B98C9BD4AA5}" dt="2024-02-22T13:05:08.565" v="4683" actId="47"/>
        <pc:sldMkLst>
          <pc:docMk/>
          <pc:sldMk cId="3683374555" sldId="447"/>
        </pc:sldMkLst>
        <pc:spChg chg="mod">
          <ac:chgData name="Gine Stenvadet" userId="c63bd55a-d1b5-40b3-aff3-a3fbbff7d3c1" providerId="ADAL" clId="{38BE3472-7E98-4FEF-BCD1-9B98C9BD4AA5}" dt="2024-02-22T12:41:41.547" v="4401" actId="20577"/>
          <ac:spMkLst>
            <pc:docMk/>
            <pc:sldMk cId="3683374555" sldId="447"/>
            <ac:spMk id="2" creationId="{F0D977EC-BD13-7FAE-B283-AEE15E6B6B59}"/>
          </ac:spMkLst>
        </pc:spChg>
        <pc:spChg chg="del mod">
          <ac:chgData name="Gine Stenvadet" userId="c63bd55a-d1b5-40b3-aff3-a3fbbff7d3c1" providerId="ADAL" clId="{38BE3472-7E98-4FEF-BCD1-9B98C9BD4AA5}" dt="2024-02-22T11:47:04.682" v="1549" actId="3680"/>
          <ac:spMkLst>
            <pc:docMk/>
            <pc:sldMk cId="3683374555" sldId="447"/>
            <ac:spMk id="3" creationId="{C5B1A6F0-29F5-C61A-AE39-2A9C5C2DA565}"/>
          </ac:spMkLst>
        </pc:spChg>
        <pc:spChg chg="del">
          <ac:chgData name="Gine Stenvadet" userId="c63bd55a-d1b5-40b3-aff3-a3fbbff7d3c1" providerId="ADAL" clId="{38BE3472-7E98-4FEF-BCD1-9B98C9BD4AA5}" dt="2024-02-22T11:45:55.998" v="1507"/>
          <ac:spMkLst>
            <pc:docMk/>
            <pc:sldMk cId="3683374555" sldId="447"/>
            <ac:spMk id="4" creationId="{B89F0281-98D3-E41D-19E5-5A2A00266FB1}"/>
          </ac:spMkLst>
        </pc:spChg>
        <pc:graphicFrameChg chg="add mod">
          <ac:chgData name="Gine Stenvadet" userId="c63bd55a-d1b5-40b3-aff3-a3fbbff7d3c1" providerId="ADAL" clId="{38BE3472-7E98-4FEF-BCD1-9B98C9BD4AA5}" dt="2024-02-22T11:48:30.840" v="1684" actId="1076"/>
          <ac:graphicFrameMkLst>
            <pc:docMk/>
            <pc:sldMk cId="3683374555" sldId="447"/>
            <ac:graphicFrameMk id="5" creationId="{ABCCFF29-7885-5F59-C638-A948F8800437}"/>
          </ac:graphicFrameMkLst>
        </pc:graphicFrameChg>
        <pc:graphicFrameChg chg="add mod ord modGraphic">
          <ac:chgData name="Gine Stenvadet" userId="c63bd55a-d1b5-40b3-aff3-a3fbbff7d3c1" providerId="ADAL" clId="{38BE3472-7E98-4FEF-BCD1-9B98C9BD4AA5}" dt="2024-02-22T12:43:53.620" v="4425" actId="113"/>
          <ac:graphicFrameMkLst>
            <pc:docMk/>
            <pc:sldMk cId="3683374555" sldId="447"/>
            <ac:graphicFrameMk id="6" creationId="{8CFAC9A8-721C-7B46-CE97-DA7B13E6C437}"/>
          </ac:graphicFrameMkLst>
        </pc:graphicFrameChg>
      </pc:sldChg>
      <pc:sldChg chg="addSp modSp new mod ord setBg">
        <pc:chgData name="Gine Stenvadet" userId="c63bd55a-d1b5-40b3-aff3-a3fbbff7d3c1" providerId="ADAL" clId="{38BE3472-7E98-4FEF-BCD1-9B98C9BD4AA5}" dt="2024-02-26T10:14:42.176" v="9705" actId="20577"/>
        <pc:sldMkLst>
          <pc:docMk/>
          <pc:sldMk cId="1502824051" sldId="448"/>
        </pc:sldMkLst>
        <pc:spChg chg="mod">
          <ac:chgData name="Gine Stenvadet" userId="c63bd55a-d1b5-40b3-aff3-a3fbbff7d3c1" providerId="ADAL" clId="{38BE3472-7E98-4FEF-BCD1-9B98C9BD4AA5}" dt="2024-02-22T15:56:59.477" v="6359" actId="255"/>
          <ac:spMkLst>
            <pc:docMk/>
            <pc:sldMk cId="1502824051" sldId="448"/>
            <ac:spMk id="2" creationId="{BC39B6F8-70AA-0D55-594F-BE8797701FFE}"/>
          </ac:spMkLst>
        </pc:spChg>
        <pc:spChg chg="mod">
          <ac:chgData name="Gine Stenvadet" userId="c63bd55a-d1b5-40b3-aff3-a3fbbff7d3c1" providerId="ADAL" clId="{38BE3472-7E98-4FEF-BCD1-9B98C9BD4AA5}" dt="2024-02-26T10:14:42.176" v="9705" actId="20577"/>
          <ac:spMkLst>
            <pc:docMk/>
            <pc:sldMk cId="1502824051" sldId="448"/>
            <ac:spMk id="3" creationId="{3EF8F0E9-FEDB-98D6-BB9F-1B0B66A42DC0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8" creationId="{1709F1D5-B0F1-4714-A239-E5B61C161915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10" creationId="{228FB460-D3FF-4440-A020-05982A09E517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12" creationId="{14847E93-7DC1-4D4B-8829-B19AA7137C50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14" creationId="{5566D6E1-03A1-4D73-A4E0-35D74D568A04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16" creationId="{9F835A99-04AC-494A-A572-AFE8413CC938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18" creationId="{7B786209-1B0B-4CA9-9BDD-F7327066A84D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20" creationId="{2D2964BB-484D-45AE-AD66-D407D0629652}"/>
          </ac:spMkLst>
        </pc:spChg>
        <pc:spChg chg="add">
          <ac:chgData name="Gine Stenvadet" userId="c63bd55a-d1b5-40b3-aff3-a3fbbff7d3c1" providerId="ADAL" clId="{38BE3472-7E98-4FEF-BCD1-9B98C9BD4AA5}" dt="2024-02-22T15:35:10.640" v="5817" actId="26606"/>
          <ac:spMkLst>
            <pc:docMk/>
            <pc:sldMk cId="1502824051" sldId="448"/>
            <ac:spMk id="22" creationId="{6691AC69-A76E-4DAB-B565-468B6B87ACF3}"/>
          </ac:spMkLst>
        </pc:spChg>
        <pc:picChg chg="add mod">
          <ac:chgData name="Gine Stenvadet" userId="c63bd55a-d1b5-40b3-aff3-a3fbbff7d3c1" providerId="ADAL" clId="{38BE3472-7E98-4FEF-BCD1-9B98C9BD4AA5}" dt="2024-02-22T16:04:44.054" v="6397"/>
          <ac:picMkLst>
            <pc:docMk/>
            <pc:sldMk cId="1502824051" sldId="448"/>
            <ac:picMk id="4" creationId="{A9DF8DB4-0426-75B8-5100-75B31E467E46}"/>
          </ac:picMkLst>
        </pc:picChg>
      </pc:sldChg>
      <pc:sldChg chg="addSp delSp modSp new mod ord setBg setClrOvrMap">
        <pc:chgData name="Gine Stenvadet" userId="c63bd55a-d1b5-40b3-aff3-a3fbbff7d3c1" providerId="ADAL" clId="{38BE3472-7E98-4FEF-BCD1-9B98C9BD4AA5}" dt="2024-02-22T16:05:02.381" v="6401" actId="14100"/>
        <pc:sldMkLst>
          <pc:docMk/>
          <pc:sldMk cId="1579536868" sldId="449"/>
        </pc:sldMkLst>
        <pc:spChg chg="mod">
          <ac:chgData name="Gine Stenvadet" userId="c63bd55a-d1b5-40b3-aff3-a3fbbff7d3c1" providerId="ADAL" clId="{38BE3472-7E98-4FEF-BCD1-9B98C9BD4AA5}" dt="2024-02-22T15:35:48.339" v="5825" actId="26606"/>
          <ac:spMkLst>
            <pc:docMk/>
            <pc:sldMk cId="1579536868" sldId="449"/>
            <ac:spMk id="2" creationId="{B600C083-F9CC-3041-DA41-51EAA3430B00}"/>
          </ac:spMkLst>
        </pc:spChg>
        <pc:spChg chg="mod">
          <ac:chgData name="Gine Stenvadet" userId="c63bd55a-d1b5-40b3-aff3-a3fbbff7d3c1" providerId="ADAL" clId="{38BE3472-7E98-4FEF-BCD1-9B98C9BD4AA5}" dt="2024-02-22T15:45:02.959" v="6221" actId="255"/>
          <ac:spMkLst>
            <pc:docMk/>
            <pc:sldMk cId="1579536868" sldId="449"/>
            <ac:spMk id="3" creationId="{EDA5F0CD-F9C1-FF5A-65D5-7A4B3D033867}"/>
          </ac:spMkLst>
        </pc:spChg>
        <pc:spChg chg="mod">
          <ac:chgData name="Gine Stenvadet" userId="c63bd55a-d1b5-40b3-aff3-a3fbbff7d3c1" providerId="ADAL" clId="{38BE3472-7E98-4FEF-BCD1-9B98C9BD4AA5}" dt="2024-02-22T15:45:16.321" v="6223" actId="14100"/>
          <ac:spMkLst>
            <pc:docMk/>
            <pc:sldMk cId="1579536868" sldId="449"/>
            <ac:spMk id="4" creationId="{BB416315-5C0D-529F-DC32-15AB4700E201}"/>
          </ac:spMkLst>
        </pc:spChg>
        <pc:spChg chg="add del">
          <ac:chgData name="Gine Stenvadet" userId="c63bd55a-d1b5-40b3-aff3-a3fbbff7d3c1" providerId="ADAL" clId="{38BE3472-7E98-4FEF-BCD1-9B98C9BD4AA5}" dt="2024-02-22T15:35:48.323" v="5824" actId="26606"/>
          <ac:spMkLst>
            <pc:docMk/>
            <pc:sldMk cId="1579536868" sldId="449"/>
            <ac:spMk id="9" creationId="{B36F400F-DF28-43BC-8D8E-4929793B392A}"/>
          </ac:spMkLst>
        </pc:spChg>
        <pc:spChg chg="add">
          <ac:chgData name="Gine Stenvadet" userId="c63bd55a-d1b5-40b3-aff3-a3fbbff7d3c1" providerId="ADAL" clId="{38BE3472-7E98-4FEF-BCD1-9B98C9BD4AA5}" dt="2024-02-22T15:35:48.339" v="5825" actId="26606"/>
          <ac:spMkLst>
            <pc:docMk/>
            <pc:sldMk cId="1579536868" sldId="449"/>
            <ac:spMk id="11" creationId="{4C5D6221-DA7B-4611-AA26-7D8E349FDE96}"/>
          </ac:spMkLst>
        </pc:spChg>
        <pc:spChg chg="add">
          <ac:chgData name="Gine Stenvadet" userId="c63bd55a-d1b5-40b3-aff3-a3fbbff7d3c1" providerId="ADAL" clId="{38BE3472-7E98-4FEF-BCD1-9B98C9BD4AA5}" dt="2024-02-22T15:35:48.339" v="5825" actId="26606"/>
          <ac:spMkLst>
            <pc:docMk/>
            <pc:sldMk cId="1579536868" sldId="449"/>
            <ac:spMk id="12" creationId="{1DE7243B-5109-444B-8FAF-7437C66BC0E9}"/>
          </ac:spMkLst>
        </pc:spChg>
        <pc:picChg chg="add mod">
          <ac:chgData name="Gine Stenvadet" userId="c63bd55a-d1b5-40b3-aff3-a3fbbff7d3c1" providerId="ADAL" clId="{38BE3472-7E98-4FEF-BCD1-9B98C9BD4AA5}" dt="2024-02-22T16:05:02.381" v="6401" actId="14100"/>
          <ac:picMkLst>
            <pc:docMk/>
            <pc:sldMk cId="1579536868" sldId="449"/>
            <ac:picMk id="5" creationId="{AE832F80-9AFD-A5B9-BC9A-3110FCE46B4C}"/>
          </ac:picMkLst>
        </pc:picChg>
      </pc:sldChg>
      <pc:sldChg chg="new del">
        <pc:chgData name="Gine Stenvadet" userId="c63bd55a-d1b5-40b3-aff3-a3fbbff7d3c1" providerId="ADAL" clId="{38BE3472-7E98-4FEF-BCD1-9B98C9BD4AA5}" dt="2024-02-22T12:34:19.953" v="4193" actId="47"/>
        <pc:sldMkLst>
          <pc:docMk/>
          <pc:sldMk cId="941382656" sldId="450"/>
        </pc:sldMkLst>
      </pc:sldChg>
      <pc:sldChg chg="del">
        <pc:chgData name="Gine Stenvadet" userId="c63bd55a-d1b5-40b3-aff3-a3fbbff7d3c1" providerId="ADAL" clId="{38BE3472-7E98-4FEF-BCD1-9B98C9BD4AA5}" dt="2024-02-22T13:43:55.681" v="4711" actId="47"/>
        <pc:sldMkLst>
          <pc:docMk/>
          <pc:sldMk cId="1896638758" sldId="452"/>
        </pc:sldMkLst>
      </pc:sldChg>
      <pc:sldChg chg="addSp delSp modSp mod setBg">
        <pc:chgData name="Gine Stenvadet" userId="c63bd55a-d1b5-40b3-aff3-a3fbbff7d3c1" providerId="ADAL" clId="{38BE3472-7E98-4FEF-BCD1-9B98C9BD4AA5}" dt="2024-02-22T16:10:51.245" v="6448" actId="26606"/>
        <pc:sldMkLst>
          <pc:docMk/>
          <pc:sldMk cId="2165419302" sldId="453"/>
        </pc:sldMkLst>
        <pc:spChg chg="mod">
          <ac:chgData name="Gine Stenvadet" userId="c63bd55a-d1b5-40b3-aff3-a3fbbff7d3c1" providerId="ADAL" clId="{38BE3472-7E98-4FEF-BCD1-9B98C9BD4AA5}" dt="2024-02-22T16:10:51.245" v="6448" actId="26606"/>
          <ac:spMkLst>
            <pc:docMk/>
            <pc:sldMk cId="2165419302" sldId="453"/>
            <ac:spMk id="2" creationId="{181CA03A-4E1E-57E6-A1F7-839F23331081}"/>
          </ac:spMkLst>
        </pc:spChg>
        <pc:spChg chg="add del">
          <ac:chgData name="Gine Stenvadet" userId="c63bd55a-d1b5-40b3-aff3-a3fbbff7d3c1" providerId="ADAL" clId="{38BE3472-7E98-4FEF-BCD1-9B98C9BD4AA5}" dt="2024-02-22T16:06:38.536" v="6415" actId="26606"/>
          <ac:spMkLst>
            <pc:docMk/>
            <pc:sldMk cId="2165419302" sldId="453"/>
            <ac:spMk id="11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06:38.536" v="6415" actId="26606"/>
          <ac:spMkLst>
            <pc:docMk/>
            <pc:sldMk cId="2165419302" sldId="453"/>
            <ac:spMk id="13" creationId="{69014793-11D4-4A17-9261-1A2E683ADF75}"/>
          </ac:spMkLst>
        </pc:spChg>
        <pc:spChg chg="add del">
          <ac:chgData name="Gine Stenvadet" userId="c63bd55a-d1b5-40b3-aff3-a3fbbff7d3c1" providerId="ADAL" clId="{38BE3472-7E98-4FEF-BCD1-9B98C9BD4AA5}" dt="2024-02-22T16:10:51.245" v="6448" actId="26606"/>
          <ac:spMkLst>
            <pc:docMk/>
            <pc:sldMk cId="2165419302" sldId="453"/>
            <ac:spMk id="18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10:51.245" v="6448" actId="26606"/>
          <ac:spMkLst>
            <pc:docMk/>
            <pc:sldMk cId="2165419302" sldId="453"/>
            <ac:spMk id="20" creationId="{69014793-11D4-4A17-9261-1A2E683ADF75}"/>
          </ac:spMkLst>
        </pc:spChg>
        <pc:spChg chg="add">
          <ac:chgData name="Gine Stenvadet" userId="c63bd55a-d1b5-40b3-aff3-a3fbbff7d3c1" providerId="ADAL" clId="{38BE3472-7E98-4FEF-BCD1-9B98C9BD4AA5}" dt="2024-02-22T16:10:51.245" v="6448" actId="26606"/>
          <ac:spMkLst>
            <pc:docMk/>
            <pc:sldMk cId="2165419302" sldId="453"/>
            <ac:spMk id="25" creationId="{35DB3719-6FDC-4E5D-891D-FF40B7300F64}"/>
          </ac:spMkLst>
        </pc:spChg>
        <pc:spChg chg="add">
          <ac:chgData name="Gine Stenvadet" userId="c63bd55a-d1b5-40b3-aff3-a3fbbff7d3c1" providerId="ADAL" clId="{38BE3472-7E98-4FEF-BCD1-9B98C9BD4AA5}" dt="2024-02-22T16:10:51.245" v="6448" actId="26606"/>
          <ac:spMkLst>
            <pc:docMk/>
            <pc:sldMk cId="2165419302" sldId="453"/>
            <ac:spMk id="27" creationId="{E0CBAC23-2E3F-4A90-BA59-F8299F6A5439}"/>
          </ac:spMkLst>
        </pc:spChg>
        <pc:graphicFrameChg chg="add mod ord modGraphic">
          <ac:chgData name="Gine Stenvadet" userId="c63bd55a-d1b5-40b3-aff3-a3fbbff7d3c1" providerId="ADAL" clId="{38BE3472-7E98-4FEF-BCD1-9B98C9BD4AA5}" dt="2024-02-22T16:10:51.245" v="6448" actId="26606"/>
          <ac:graphicFrameMkLst>
            <pc:docMk/>
            <pc:sldMk cId="2165419302" sldId="453"/>
            <ac:graphicFrameMk id="6" creationId="{8CFAC9A8-721C-7B46-CE97-DA7B13E6C437}"/>
          </ac:graphicFrameMkLst>
        </pc:graphicFrameChg>
        <pc:picChg chg="add mod">
          <ac:chgData name="Gine Stenvadet" userId="c63bd55a-d1b5-40b3-aff3-a3fbbff7d3c1" providerId="ADAL" clId="{38BE3472-7E98-4FEF-BCD1-9B98C9BD4AA5}" dt="2024-02-22T16:06:08.749" v="6411"/>
          <ac:picMkLst>
            <pc:docMk/>
            <pc:sldMk cId="2165419302" sldId="453"/>
            <ac:picMk id="3" creationId="{AFDE2DF5-EAD4-2F13-6F44-51946251CB5A}"/>
          </ac:picMkLst>
        </pc:picChg>
      </pc:sldChg>
      <pc:sldChg chg="addSp delSp modSp mod setBg">
        <pc:chgData name="Gine Stenvadet" userId="c63bd55a-d1b5-40b3-aff3-a3fbbff7d3c1" providerId="ADAL" clId="{38BE3472-7E98-4FEF-BCD1-9B98C9BD4AA5}" dt="2024-02-22T16:10:31.631" v="6446" actId="26606"/>
        <pc:sldMkLst>
          <pc:docMk/>
          <pc:sldMk cId="3127251710" sldId="454"/>
        </pc:sldMkLst>
        <pc:spChg chg="mod">
          <ac:chgData name="Gine Stenvadet" userId="c63bd55a-d1b5-40b3-aff3-a3fbbff7d3c1" providerId="ADAL" clId="{38BE3472-7E98-4FEF-BCD1-9B98C9BD4AA5}" dt="2024-02-22T16:10:31.631" v="6446" actId="26606"/>
          <ac:spMkLst>
            <pc:docMk/>
            <pc:sldMk cId="3127251710" sldId="454"/>
            <ac:spMk id="2" creationId="{E7BF9ECA-5E08-86A6-3FCD-68CC67DB82CE}"/>
          </ac:spMkLst>
        </pc:spChg>
        <pc:spChg chg="add del">
          <ac:chgData name="Gine Stenvadet" userId="c63bd55a-d1b5-40b3-aff3-a3fbbff7d3c1" providerId="ADAL" clId="{38BE3472-7E98-4FEF-BCD1-9B98C9BD4AA5}" dt="2024-02-22T16:06:33.788" v="6414" actId="26606"/>
          <ac:spMkLst>
            <pc:docMk/>
            <pc:sldMk cId="3127251710" sldId="454"/>
            <ac:spMk id="10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06:33.788" v="6414" actId="26606"/>
          <ac:spMkLst>
            <pc:docMk/>
            <pc:sldMk cId="3127251710" sldId="454"/>
            <ac:spMk id="12" creationId="{69014793-11D4-4A17-9261-1A2E683ADF75}"/>
          </ac:spMkLst>
        </pc:spChg>
        <pc:spChg chg="add del">
          <ac:chgData name="Gine Stenvadet" userId="c63bd55a-d1b5-40b3-aff3-a3fbbff7d3c1" providerId="ADAL" clId="{38BE3472-7E98-4FEF-BCD1-9B98C9BD4AA5}" dt="2024-02-22T16:10:31.631" v="6446" actId="26606"/>
          <ac:spMkLst>
            <pc:docMk/>
            <pc:sldMk cId="3127251710" sldId="454"/>
            <ac:spMk id="17" creationId="{4C10CBC8-7837-4750-8EE9-B4C3D50488F6}"/>
          </ac:spMkLst>
        </pc:spChg>
        <pc:spChg chg="add del">
          <ac:chgData name="Gine Stenvadet" userId="c63bd55a-d1b5-40b3-aff3-a3fbbff7d3c1" providerId="ADAL" clId="{38BE3472-7E98-4FEF-BCD1-9B98C9BD4AA5}" dt="2024-02-22T16:10:31.631" v="6446" actId="26606"/>
          <ac:spMkLst>
            <pc:docMk/>
            <pc:sldMk cId="3127251710" sldId="454"/>
            <ac:spMk id="19" creationId="{69014793-11D4-4A17-9261-1A2E683ADF75}"/>
          </ac:spMkLst>
        </pc:spChg>
        <pc:spChg chg="add">
          <ac:chgData name="Gine Stenvadet" userId="c63bd55a-d1b5-40b3-aff3-a3fbbff7d3c1" providerId="ADAL" clId="{38BE3472-7E98-4FEF-BCD1-9B98C9BD4AA5}" dt="2024-02-22T16:10:31.631" v="6446" actId="26606"/>
          <ac:spMkLst>
            <pc:docMk/>
            <pc:sldMk cId="3127251710" sldId="454"/>
            <ac:spMk id="24" creationId="{35DB3719-6FDC-4E5D-891D-FF40B7300F64}"/>
          </ac:spMkLst>
        </pc:spChg>
        <pc:spChg chg="add">
          <ac:chgData name="Gine Stenvadet" userId="c63bd55a-d1b5-40b3-aff3-a3fbbff7d3c1" providerId="ADAL" clId="{38BE3472-7E98-4FEF-BCD1-9B98C9BD4AA5}" dt="2024-02-22T16:10:31.631" v="6446" actId="26606"/>
          <ac:spMkLst>
            <pc:docMk/>
            <pc:sldMk cId="3127251710" sldId="454"/>
            <ac:spMk id="26" creationId="{E0CBAC23-2E3F-4A90-BA59-F8299F6A5439}"/>
          </ac:spMkLst>
        </pc:spChg>
        <pc:graphicFrameChg chg="add mod ord modGraphic">
          <ac:chgData name="Gine Stenvadet" userId="c63bd55a-d1b5-40b3-aff3-a3fbbff7d3c1" providerId="ADAL" clId="{38BE3472-7E98-4FEF-BCD1-9B98C9BD4AA5}" dt="2024-02-22T16:10:31.631" v="6446" actId="26606"/>
          <ac:graphicFrameMkLst>
            <pc:docMk/>
            <pc:sldMk cId="3127251710" sldId="454"/>
            <ac:graphicFrameMk id="4" creationId="{DA73D5DF-AF74-21EF-AAFE-F4ED54CE3FA1}"/>
          </ac:graphicFrameMkLst>
        </pc:graphicFrameChg>
        <pc:picChg chg="add mod">
          <ac:chgData name="Gine Stenvadet" userId="c63bd55a-d1b5-40b3-aff3-a3fbbff7d3c1" providerId="ADAL" clId="{38BE3472-7E98-4FEF-BCD1-9B98C9BD4AA5}" dt="2024-02-22T16:05:46.013" v="6407"/>
          <ac:picMkLst>
            <pc:docMk/>
            <pc:sldMk cId="3127251710" sldId="454"/>
            <ac:picMk id="5" creationId="{61643461-43EB-0A3B-B541-50B54464666F}"/>
          </ac:picMkLst>
        </pc:picChg>
        <pc:inkChg chg="add del">
          <ac:chgData name="Gine Stenvadet" userId="c63bd55a-d1b5-40b3-aff3-a3fbbff7d3c1" providerId="ADAL" clId="{38BE3472-7E98-4FEF-BCD1-9B98C9BD4AA5}" dt="2024-02-22T15:59:03.752" v="6364" actId="21"/>
          <ac:inkMkLst>
            <pc:docMk/>
            <pc:sldMk cId="3127251710" sldId="454"/>
            <ac:inkMk id="3" creationId="{CB51929D-2653-189B-8586-6CF55C542AD9}"/>
          </ac:inkMkLst>
        </pc:inkChg>
      </pc:sldChg>
      <pc:sldChg chg="addSp modSp mod setBg">
        <pc:chgData name="Gine Stenvadet" userId="c63bd55a-d1b5-40b3-aff3-a3fbbff7d3c1" providerId="ADAL" clId="{38BE3472-7E98-4FEF-BCD1-9B98C9BD4AA5}" dt="2024-02-22T16:08:15.913" v="6435" actId="26606"/>
        <pc:sldMkLst>
          <pc:docMk/>
          <pc:sldMk cId="2432428263" sldId="455"/>
        </pc:sldMkLst>
        <pc:spChg chg="mod">
          <ac:chgData name="Gine Stenvadet" userId="c63bd55a-d1b5-40b3-aff3-a3fbbff7d3c1" providerId="ADAL" clId="{38BE3472-7E98-4FEF-BCD1-9B98C9BD4AA5}" dt="2024-02-22T16:08:15.913" v="6435" actId="26606"/>
          <ac:spMkLst>
            <pc:docMk/>
            <pc:sldMk cId="2432428263" sldId="455"/>
            <ac:spMk id="2" creationId="{FC49E9CC-3622-1ACB-4D4F-6DAF1FAB37A3}"/>
          </ac:spMkLst>
        </pc:spChg>
        <pc:spChg chg="mod">
          <ac:chgData name="Gine Stenvadet" userId="c63bd55a-d1b5-40b3-aff3-a3fbbff7d3c1" providerId="ADAL" clId="{38BE3472-7E98-4FEF-BCD1-9B98C9BD4AA5}" dt="2024-02-22T16:08:15.913" v="6435" actId="26606"/>
          <ac:spMkLst>
            <pc:docMk/>
            <pc:sldMk cId="2432428263" sldId="455"/>
            <ac:spMk id="3" creationId="{0B9790D1-334C-F32C-D887-9B83CC0AEB3E}"/>
          </ac:spMkLst>
        </pc:spChg>
        <pc:spChg chg="add">
          <ac:chgData name="Gine Stenvadet" userId="c63bd55a-d1b5-40b3-aff3-a3fbbff7d3c1" providerId="ADAL" clId="{38BE3472-7E98-4FEF-BCD1-9B98C9BD4AA5}" dt="2024-02-22T16:08:15.913" v="6435" actId="26606"/>
          <ac:spMkLst>
            <pc:docMk/>
            <pc:sldMk cId="2432428263" sldId="455"/>
            <ac:spMk id="9" creationId="{100EDD19-6802-4EC3-95CE-CFFAB042CFD6}"/>
          </ac:spMkLst>
        </pc:spChg>
        <pc:spChg chg="add">
          <ac:chgData name="Gine Stenvadet" userId="c63bd55a-d1b5-40b3-aff3-a3fbbff7d3c1" providerId="ADAL" clId="{38BE3472-7E98-4FEF-BCD1-9B98C9BD4AA5}" dt="2024-02-22T16:08:15.913" v="6435" actId="26606"/>
          <ac:spMkLst>
            <pc:docMk/>
            <pc:sldMk cId="2432428263" sldId="455"/>
            <ac:spMk id="11" creationId="{DB17E863-922E-4C26-BD64-E8FD41D28661}"/>
          </ac:spMkLst>
        </pc:spChg>
        <pc:picChg chg="add mod">
          <ac:chgData name="Gine Stenvadet" userId="c63bd55a-d1b5-40b3-aff3-a3fbbff7d3c1" providerId="ADAL" clId="{38BE3472-7E98-4FEF-BCD1-9B98C9BD4AA5}" dt="2024-02-22T16:08:13.970" v="6434"/>
          <ac:picMkLst>
            <pc:docMk/>
            <pc:sldMk cId="2432428263" sldId="455"/>
            <ac:picMk id="4" creationId="{4AD6463C-A037-34AD-0E88-C27F566EEF57}"/>
          </ac:picMkLst>
        </pc:picChg>
      </pc:sldChg>
      <pc:sldChg chg="addSp delSp modSp new mod ord setBg">
        <pc:chgData name="Gine Stenvadet" userId="c63bd55a-d1b5-40b3-aff3-a3fbbff7d3c1" providerId="ADAL" clId="{38BE3472-7E98-4FEF-BCD1-9B98C9BD4AA5}" dt="2024-02-22T16:04:17.209" v="6393" actId="14100"/>
        <pc:sldMkLst>
          <pc:docMk/>
          <pc:sldMk cId="215177769" sldId="456"/>
        </pc:sldMkLst>
        <pc:spChg chg="add mo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3" creationId="{A8838313-2285-2F08-BBC0-9FC580D203EC}"/>
          </ac:spMkLst>
        </pc:spChg>
        <pc:spChg chg="add del mod">
          <ac:chgData name="Gine Stenvadet" userId="c63bd55a-d1b5-40b3-aff3-a3fbbff7d3c1" providerId="ADAL" clId="{38BE3472-7E98-4FEF-BCD1-9B98C9BD4AA5}" dt="2024-02-22T13:52:16.389" v="4799" actId="21"/>
          <ac:spMkLst>
            <pc:docMk/>
            <pc:sldMk cId="215177769" sldId="456"/>
            <ac:spMk id="4" creationId="{F4B28A10-8FC9-C704-8F30-6FCEC346A87C}"/>
          </ac:spMkLst>
        </pc:spChg>
        <pc:spChg chg="add del mod">
          <ac:chgData name="Gine Stenvadet" userId="c63bd55a-d1b5-40b3-aff3-a3fbbff7d3c1" providerId="ADAL" clId="{38BE3472-7E98-4FEF-BCD1-9B98C9BD4AA5}" dt="2024-02-22T13:52:16.389" v="4799" actId="21"/>
          <ac:spMkLst>
            <pc:docMk/>
            <pc:sldMk cId="215177769" sldId="456"/>
            <ac:spMk id="5" creationId="{51609C0F-37D0-51F6-5296-B42F054EA07F}"/>
          </ac:spMkLst>
        </pc:spChg>
        <pc:spChg chg="add mo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7" creationId="{94CB42E3-68DD-BDB9-7268-685FCD36B8A7}"/>
          </ac:spMkLst>
        </pc:spChg>
        <pc:spChg chg="add mo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8" creationId="{36735BB4-2509-EBD5-9154-419CB18D196B}"/>
          </ac:spMkLst>
        </pc:spChg>
        <pc:spChg chg="add mo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9" creationId="{2EBD57C0-873F-704B-9881-298D69BCD865}"/>
          </ac:spMkLst>
        </pc:spChg>
        <pc:spChg chg="add mod or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11" creationId="{1409E568-8061-26DA-69CB-B4D212055238}"/>
          </ac:spMkLst>
        </pc:spChg>
        <pc:spChg chg="add mod or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13" creationId="{CEE8D9F6-266B-2686-C524-4E74E25DA82F}"/>
          </ac:spMkLst>
        </pc:spChg>
        <pc:spChg chg="add del">
          <ac:chgData name="Gine Stenvadet" userId="c63bd55a-d1b5-40b3-aff3-a3fbbff7d3c1" providerId="ADAL" clId="{38BE3472-7E98-4FEF-BCD1-9B98C9BD4AA5}" dt="2024-02-22T15:35:22.526" v="5819" actId="26606"/>
          <ac:spMkLst>
            <pc:docMk/>
            <pc:sldMk cId="215177769" sldId="456"/>
            <ac:spMk id="18" creationId="{32BC26D8-82FB-445E-AA49-62A77D7C1EE0}"/>
          </ac:spMkLst>
        </pc:spChg>
        <pc:spChg chg="add del">
          <ac:chgData name="Gine Stenvadet" userId="c63bd55a-d1b5-40b3-aff3-a3fbbff7d3c1" providerId="ADAL" clId="{38BE3472-7E98-4FEF-BCD1-9B98C9BD4AA5}" dt="2024-02-22T15:35:22.526" v="5819" actId="26606"/>
          <ac:spMkLst>
            <pc:docMk/>
            <pc:sldMk cId="215177769" sldId="456"/>
            <ac:spMk id="20" creationId="{CB44330D-EA18-4254-AA95-EB49948539B8}"/>
          </ac:spMkLst>
        </pc:spChg>
        <pc:spChg chg="add del">
          <ac:chgData name="Gine Stenvadet" userId="c63bd55a-d1b5-40b3-aff3-a3fbbff7d3c1" providerId="ADAL" clId="{38BE3472-7E98-4FEF-BCD1-9B98C9BD4AA5}" dt="2024-02-22T15:35:32.822" v="5821" actId="26606"/>
          <ac:spMkLst>
            <pc:docMk/>
            <pc:sldMk cId="215177769" sldId="456"/>
            <ac:spMk id="22" creationId="{01D0AF59-99C3-4251-AB9A-C966C6AD4400}"/>
          </ac:spMkLst>
        </pc:spChg>
        <pc:spChg chg="add del">
          <ac:chgData name="Gine Stenvadet" userId="c63bd55a-d1b5-40b3-aff3-a3fbbff7d3c1" providerId="ADAL" clId="{38BE3472-7E98-4FEF-BCD1-9B98C9BD4AA5}" dt="2024-02-22T15:35:32.822" v="5821" actId="26606"/>
          <ac:spMkLst>
            <pc:docMk/>
            <pc:sldMk cId="215177769" sldId="456"/>
            <ac:spMk id="23" creationId="{1855405F-37A2-4869-9154-F8BE3BECE6C3}"/>
          </ac:spMkLst>
        </pc:spChg>
        <pc:spChg chg="ad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25" creationId="{69D184B2-2226-4E31-BCCB-444330767440}"/>
          </ac:spMkLst>
        </pc:spChg>
        <pc:spChg chg="ad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26" creationId="{1AC4D4E3-486A-464A-8EC8-D44881097267}"/>
          </ac:spMkLst>
        </pc:spChg>
        <pc:spChg chg="add">
          <ac:chgData name="Gine Stenvadet" userId="c63bd55a-d1b5-40b3-aff3-a3fbbff7d3c1" providerId="ADAL" clId="{38BE3472-7E98-4FEF-BCD1-9B98C9BD4AA5}" dt="2024-02-22T15:35:32.838" v="5822" actId="26606"/>
          <ac:spMkLst>
            <pc:docMk/>
            <pc:sldMk cId="215177769" sldId="456"/>
            <ac:spMk id="27" creationId="{864DE13E-58EB-4475-B79C-0D4FC651239B}"/>
          </ac:spMkLst>
        </pc:spChg>
        <pc:picChg chg="add mod">
          <ac:chgData name="Gine Stenvadet" userId="c63bd55a-d1b5-40b3-aff3-a3fbbff7d3c1" providerId="ADAL" clId="{38BE3472-7E98-4FEF-BCD1-9B98C9BD4AA5}" dt="2024-02-22T16:04:17.209" v="6393" actId="14100"/>
          <ac:picMkLst>
            <pc:docMk/>
            <pc:sldMk cId="215177769" sldId="456"/>
            <ac:picMk id="14" creationId="{7E26F1A5-C9E5-66E3-ED41-4CBD03235E8A}"/>
          </ac:picMkLst>
        </pc:picChg>
        <pc:picChg chg="add del mod">
          <ac:chgData name="Gine Stenvadet" userId="c63bd55a-d1b5-40b3-aff3-a3fbbff7d3c1" providerId="ADAL" clId="{38BE3472-7E98-4FEF-BCD1-9B98C9BD4AA5}" dt="2024-02-22T13:52:20.238" v="4800" actId="21"/>
          <ac:picMkLst>
            <pc:docMk/>
            <pc:sldMk cId="215177769" sldId="456"/>
            <ac:picMk id="1026" creationId="{89FFA839-3498-5FAC-B262-37069E1F97CE}"/>
          </ac:picMkLst>
        </pc:picChg>
      </pc:sldChg>
      <pc:sldChg chg="addSp modSp new mod setBg">
        <pc:chgData name="Gine Stenvadet" userId="c63bd55a-d1b5-40b3-aff3-a3fbbff7d3c1" providerId="ADAL" clId="{38BE3472-7E98-4FEF-BCD1-9B98C9BD4AA5}" dt="2024-02-26T10:40:02.569" v="9719" actId="20577"/>
        <pc:sldMkLst>
          <pc:docMk/>
          <pc:sldMk cId="3142035120" sldId="457"/>
        </pc:sldMkLst>
        <pc:spChg chg="mod">
          <ac:chgData name="Gine Stenvadet" userId="c63bd55a-d1b5-40b3-aff3-a3fbbff7d3c1" providerId="ADAL" clId="{38BE3472-7E98-4FEF-BCD1-9B98C9BD4AA5}" dt="2024-02-22T16:08:33.283" v="6437" actId="26606"/>
          <ac:spMkLst>
            <pc:docMk/>
            <pc:sldMk cId="3142035120" sldId="457"/>
            <ac:spMk id="2" creationId="{EAA3C575-9784-EBED-1EEB-F5754E5419C2}"/>
          </ac:spMkLst>
        </pc:spChg>
        <pc:spChg chg="mod">
          <ac:chgData name="Gine Stenvadet" userId="c63bd55a-d1b5-40b3-aff3-a3fbbff7d3c1" providerId="ADAL" clId="{38BE3472-7E98-4FEF-BCD1-9B98C9BD4AA5}" dt="2024-02-26T10:40:02.569" v="9719" actId="20577"/>
          <ac:spMkLst>
            <pc:docMk/>
            <pc:sldMk cId="3142035120" sldId="457"/>
            <ac:spMk id="3" creationId="{07E6C10A-FBBF-719C-6BF8-940BB6956AAA}"/>
          </ac:spMkLst>
        </pc:spChg>
        <pc:spChg chg="add">
          <ac:chgData name="Gine Stenvadet" userId="c63bd55a-d1b5-40b3-aff3-a3fbbff7d3c1" providerId="ADAL" clId="{38BE3472-7E98-4FEF-BCD1-9B98C9BD4AA5}" dt="2024-02-22T16:08:33.283" v="6437" actId="26606"/>
          <ac:spMkLst>
            <pc:docMk/>
            <pc:sldMk cId="3142035120" sldId="457"/>
            <ac:spMk id="9" creationId="{777A147A-9ED8-46B4-8660-1B3C2AA880B5}"/>
          </ac:spMkLst>
        </pc:spChg>
        <pc:spChg chg="add">
          <ac:chgData name="Gine Stenvadet" userId="c63bd55a-d1b5-40b3-aff3-a3fbbff7d3c1" providerId="ADAL" clId="{38BE3472-7E98-4FEF-BCD1-9B98C9BD4AA5}" dt="2024-02-22T16:08:33.283" v="6437" actId="26606"/>
          <ac:spMkLst>
            <pc:docMk/>
            <pc:sldMk cId="3142035120" sldId="457"/>
            <ac:spMk id="11" creationId="{5D6C15A0-C087-4593-8414-2B4EC1CDC3DE}"/>
          </ac:spMkLst>
        </pc:spChg>
        <pc:picChg chg="add mod">
          <ac:chgData name="Gine Stenvadet" userId="c63bd55a-d1b5-40b3-aff3-a3fbbff7d3c1" providerId="ADAL" clId="{38BE3472-7E98-4FEF-BCD1-9B98C9BD4AA5}" dt="2024-02-22T16:08:21.356" v="6436"/>
          <ac:picMkLst>
            <pc:docMk/>
            <pc:sldMk cId="3142035120" sldId="457"/>
            <ac:picMk id="4" creationId="{B89FC570-B275-09AD-54BB-1FDF642FD5D6}"/>
          </ac:picMkLst>
        </pc:picChg>
      </pc:sldChg>
      <pc:sldChg chg="addSp delSp modSp new mod ord setBg">
        <pc:chgData name="Gine Stenvadet" userId="c63bd55a-d1b5-40b3-aff3-a3fbbff7d3c1" providerId="ADAL" clId="{38BE3472-7E98-4FEF-BCD1-9B98C9BD4AA5}" dt="2024-02-23T11:00:11.175" v="9418" actId="14100"/>
        <pc:sldMkLst>
          <pc:docMk/>
          <pc:sldMk cId="587148848" sldId="458"/>
        </pc:sldMkLst>
        <pc:spChg chg="mod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" creationId="{12861E8F-FEAF-247E-2CA0-5D2180C28B21}"/>
          </ac:spMkLst>
        </pc:spChg>
        <pc:spChg chg="mod">
          <ac:chgData name="Gine Stenvadet" userId="c63bd55a-d1b5-40b3-aff3-a3fbbff7d3c1" providerId="ADAL" clId="{38BE3472-7E98-4FEF-BCD1-9B98C9BD4AA5}" dt="2024-02-23T11:00:11.175" v="9418" actId="14100"/>
          <ac:spMkLst>
            <pc:docMk/>
            <pc:sldMk cId="587148848" sldId="458"/>
            <ac:spMk id="3" creationId="{EC57DD6A-64D7-26F9-045B-91D9153FA1B8}"/>
          </ac:spMkLst>
        </pc:spChg>
        <pc:spChg chg="add del">
          <ac:chgData name="Gine Stenvadet" userId="c63bd55a-d1b5-40b3-aff3-a3fbbff7d3c1" providerId="ADAL" clId="{38BE3472-7E98-4FEF-BCD1-9B98C9BD4AA5}" dt="2024-02-22T15:34:37.868" v="5812" actId="26606"/>
          <ac:spMkLst>
            <pc:docMk/>
            <pc:sldMk cId="587148848" sldId="458"/>
            <ac:spMk id="2055" creationId="{04812C46-200A-4DEB-A05E-3ED6C68C2387}"/>
          </ac:spMkLst>
        </pc:spChg>
        <pc:spChg chg="add del">
          <ac:chgData name="Gine Stenvadet" userId="c63bd55a-d1b5-40b3-aff3-a3fbbff7d3c1" providerId="ADAL" clId="{38BE3472-7E98-4FEF-BCD1-9B98C9BD4AA5}" dt="2024-02-22T15:34:37.868" v="5812" actId="26606"/>
          <ac:spMkLst>
            <pc:docMk/>
            <pc:sldMk cId="587148848" sldId="458"/>
            <ac:spMk id="2057" creationId="{D1EA859B-E555-4109-94F3-6700E046E008}"/>
          </ac:spMkLst>
        </pc:spChg>
        <pc:spChg chg="add del">
          <ac:chgData name="Gine Stenvadet" userId="c63bd55a-d1b5-40b3-aff3-a3fbbff7d3c1" providerId="ADAL" clId="{38BE3472-7E98-4FEF-BCD1-9B98C9BD4AA5}" dt="2024-02-22T16:04:33.129" v="6395" actId="26606"/>
          <ac:spMkLst>
            <pc:docMk/>
            <pc:sldMk cId="587148848" sldId="458"/>
            <ac:spMk id="2059" creationId="{F13C74B1-5B17-4795-BED0-7140497B445A}"/>
          </ac:spMkLst>
        </pc:spChg>
        <pc:spChg chg="add del">
          <ac:chgData name="Gine Stenvadet" userId="c63bd55a-d1b5-40b3-aff3-a3fbbff7d3c1" providerId="ADAL" clId="{38BE3472-7E98-4FEF-BCD1-9B98C9BD4AA5}" dt="2024-02-22T16:04:33.129" v="6395" actId="26606"/>
          <ac:spMkLst>
            <pc:docMk/>
            <pc:sldMk cId="587148848" sldId="458"/>
            <ac:spMk id="2060" creationId="{D4974D33-8DC5-464E-8C6D-BE58F0669C17}"/>
          </ac:spMkLst>
        </pc:spChg>
        <pc:spChg chg="add del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065" creationId="{45D37F4E-DDB4-456B-97E0-9937730A039F}"/>
          </ac:spMkLst>
        </pc:spChg>
        <pc:spChg chg="add del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067" creationId="{B2DD41CD-8F47-4F56-AD12-4E2FF7696987}"/>
          </ac:spMkLst>
        </pc:spChg>
        <pc:spChg chg="add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072" creationId="{4F7EBAE4-9945-4473-9E34-B2C66EA0F03D}"/>
          </ac:spMkLst>
        </pc:spChg>
        <pc:spChg chg="add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074" creationId="{70BEB1E7-2F88-40BC-B73D-42E5B6F80BFC}"/>
          </ac:spMkLst>
        </pc:spChg>
        <pc:spChg chg="add">
          <ac:chgData name="Gine Stenvadet" userId="c63bd55a-d1b5-40b3-aff3-a3fbbff7d3c1" providerId="ADAL" clId="{38BE3472-7E98-4FEF-BCD1-9B98C9BD4AA5}" dt="2024-02-22T16:08:57.649" v="6438" actId="26606"/>
          <ac:spMkLst>
            <pc:docMk/>
            <pc:sldMk cId="587148848" sldId="458"/>
            <ac:spMk id="2076" creationId="{A7B99495-F43F-4D80-A44F-2CB4764EB90B}"/>
          </ac:spMkLst>
        </pc:spChg>
        <pc:picChg chg="add mod">
          <ac:chgData name="Gine Stenvadet" userId="c63bd55a-d1b5-40b3-aff3-a3fbbff7d3c1" providerId="ADAL" clId="{38BE3472-7E98-4FEF-BCD1-9B98C9BD4AA5}" dt="2024-02-22T16:04:36.567" v="6396"/>
          <ac:picMkLst>
            <pc:docMk/>
            <pc:sldMk cId="587148848" sldId="458"/>
            <ac:picMk id="4" creationId="{DB3E3CB7-AAD5-16D5-EBB7-B5E9665D9D9B}"/>
          </ac:picMkLst>
        </pc:picChg>
        <pc:picChg chg="add mod ord">
          <ac:chgData name="Gine Stenvadet" userId="c63bd55a-d1b5-40b3-aff3-a3fbbff7d3c1" providerId="ADAL" clId="{38BE3472-7E98-4FEF-BCD1-9B98C9BD4AA5}" dt="2024-02-22T16:08:57.649" v="6438" actId="26606"/>
          <ac:picMkLst>
            <pc:docMk/>
            <pc:sldMk cId="587148848" sldId="458"/>
            <ac:picMk id="2050" creationId="{57664F74-5106-B0F8-F98C-D144CFD2FAE8}"/>
          </ac:picMkLst>
        </pc:picChg>
      </pc:sldChg>
      <pc:sldChg chg="addSp modSp new mod ord setBg">
        <pc:chgData name="Gine Stenvadet" userId="c63bd55a-d1b5-40b3-aff3-a3fbbff7d3c1" providerId="ADAL" clId="{38BE3472-7E98-4FEF-BCD1-9B98C9BD4AA5}" dt="2024-02-22T16:04:26.060" v="6394"/>
        <pc:sldMkLst>
          <pc:docMk/>
          <pc:sldMk cId="1161599545" sldId="459"/>
        </pc:sldMkLst>
        <pc:spChg chg="mod">
          <ac:chgData name="Gine Stenvadet" userId="c63bd55a-d1b5-40b3-aff3-a3fbbff7d3c1" providerId="ADAL" clId="{38BE3472-7E98-4FEF-BCD1-9B98C9BD4AA5}" dt="2024-02-22T15:35:04.110" v="5816" actId="26606"/>
          <ac:spMkLst>
            <pc:docMk/>
            <pc:sldMk cId="1161599545" sldId="459"/>
            <ac:spMk id="2" creationId="{07DEACC5-A998-FE22-42B6-D210E9517A50}"/>
          </ac:spMkLst>
        </pc:spChg>
        <pc:spChg chg="mod">
          <ac:chgData name="Gine Stenvadet" userId="c63bd55a-d1b5-40b3-aff3-a3fbbff7d3c1" providerId="ADAL" clId="{38BE3472-7E98-4FEF-BCD1-9B98C9BD4AA5}" dt="2024-02-22T15:44:01.533" v="6218" actId="20577"/>
          <ac:spMkLst>
            <pc:docMk/>
            <pc:sldMk cId="1161599545" sldId="459"/>
            <ac:spMk id="3" creationId="{D9A4C3D0-5126-5EAA-48F6-8FCA3D4E4773}"/>
          </ac:spMkLst>
        </pc:spChg>
        <pc:spChg chg="add">
          <ac:chgData name="Gine Stenvadet" userId="c63bd55a-d1b5-40b3-aff3-a3fbbff7d3c1" providerId="ADAL" clId="{38BE3472-7E98-4FEF-BCD1-9B98C9BD4AA5}" dt="2024-02-22T15:35:04.110" v="5816" actId="26606"/>
          <ac:spMkLst>
            <pc:docMk/>
            <pc:sldMk cId="1161599545" sldId="459"/>
            <ac:spMk id="8" creationId="{C2554CA6-288E-4202-BC52-2E5A8F0C0AED}"/>
          </ac:spMkLst>
        </pc:spChg>
        <pc:spChg chg="add">
          <ac:chgData name="Gine Stenvadet" userId="c63bd55a-d1b5-40b3-aff3-a3fbbff7d3c1" providerId="ADAL" clId="{38BE3472-7E98-4FEF-BCD1-9B98C9BD4AA5}" dt="2024-02-22T15:35:04.110" v="5816" actId="26606"/>
          <ac:spMkLst>
            <pc:docMk/>
            <pc:sldMk cId="1161599545" sldId="459"/>
            <ac:spMk id="10" creationId="{B10BB131-AC8E-4A8E-A5D1-36260F720C3B}"/>
          </ac:spMkLst>
        </pc:spChg>
        <pc:spChg chg="add">
          <ac:chgData name="Gine Stenvadet" userId="c63bd55a-d1b5-40b3-aff3-a3fbbff7d3c1" providerId="ADAL" clId="{38BE3472-7E98-4FEF-BCD1-9B98C9BD4AA5}" dt="2024-02-22T15:35:04.110" v="5816" actId="26606"/>
          <ac:spMkLst>
            <pc:docMk/>
            <pc:sldMk cId="1161599545" sldId="459"/>
            <ac:spMk id="12" creationId="{5B7778FC-632E-4DCA-A7CB-0D7731CCF970}"/>
          </ac:spMkLst>
        </pc:spChg>
        <pc:spChg chg="add">
          <ac:chgData name="Gine Stenvadet" userId="c63bd55a-d1b5-40b3-aff3-a3fbbff7d3c1" providerId="ADAL" clId="{38BE3472-7E98-4FEF-BCD1-9B98C9BD4AA5}" dt="2024-02-22T15:35:04.110" v="5816" actId="26606"/>
          <ac:spMkLst>
            <pc:docMk/>
            <pc:sldMk cId="1161599545" sldId="459"/>
            <ac:spMk id="14" creationId="{FA23A907-97FB-4A8F-880A-DD77401C4296}"/>
          </ac:spMkLst>
        </pc:spChg>
        <pc:picChg chg="add mod">
          <ac:chgData name="Gine Stenvadet" userId="c63bd55a-d1b5-40b3-aff3-a3fbbff7d3c1" providerId="ADAL" clId="{38BE3472-7E98-4FEF-BCD1-9B98C9BD4AA5}" dt="2024-02-22T16:04:26.060" v="6394"/>
          <ac:picMkLst>
            <pc:docMk/>
            <pc:sldMk cId="1161599545" sldId="459"/>
            <ac:picMk id="4" creationId="{157F9EC6-2119-957A-A25B-DA662FAA680B}"/>
          </ac:picMkLst>
        </pc:picChg>
      </pc:sldChg>
      <pc:sldChg chg="modSp new del mod">
        <pc:chgData name="Gine Stenvadet" userId="c63bd55a-d1b5-40b3-aff3-a3fbbff7d3c1" providerId="ADAL" clId="{38BE3472-7E98-4FEF-BCD1-9B98C9BD4AA5}" dt="2024-02-23T10:21:42.732" v="8748" actId="47"/>
        <pc:sldMkLst>
          <pc:docMk/>
          <pc:sldMk cId="965498297" sldId="460"/>
        </pc:sldMkLst>
        <pc:spChg chg="mod">
          <ac:chgData name="Gine Stenvadet" userId="c63bd55a-d1b5-40b3-aff3-a3fbbff7d3c1" providerId="ADAL" clId="{38BE3472-7E98-4FEF-BCD1-9B98C9BD4AA5}" dt="2024-02-23T10:08:54.392" v="7556" actId="20577"/>
          <ac:spMkLst>
            <pc:docMk/>
            <pc:sldMk cId="965498297" sldId="460"/>
            <ac:spMk id="2" creationId="{997CB13F-11C3-EDFB-2710-1AAFE9F41169}"/>
          </ac:spMkLst>
        </pc:spChg>
        <pc:spChg chg="mod">
          <ac:chgData name="Gine Stenvadet" userId="c63bd55a-d1b5-40b3-aff3-a3fbbff7d3c1" providerId="ADAL" clId="{38BE3472-7E98-4FEF-BCD1-9B98C9BD4AA5}" dt="2024-02-23T10:21:27.521" v="8717" actId="27636"/>
          <ac:spMkLst>
            <pc:docMk/>
            <pc:sldMk cId="965498297" sldId="460"/>
            <ac:spMk id="3" creationId="{6CC93DC6-91BE-3D38-97FE-9A8344CAFF58}"/>
          </ac:spMkLst>
        </pc:spChg>
      </pc:sldChg>
      <pc:sldChg chg="new del">
        <pc:chgData name="Gine Stenvadet" userId="c63bd55a-d1b5-40b3-aff3-a3fbbff7d3c1" providerId="ADAL" clId="{38BE3472-7E98-4FEF-BCD1-9B98C9BD4AA5}" dt="2024-02-22T15:39:01.818" v="5876" actId="47"/>
        <pc:sldMkLst>
          <pc:docMk/>
          <pc:sldMk cId="1348005483" sldId="460"/>
        </pc:sldMkLst>
      </pc:sldChg>
      <pc:sldChg chg="addSp modSp new mod">
        <pc:chgData name="Gine Stenvadet" userId="c63bd55a-d1b5-40b3-aff3-a3fbbff7d3c1" providerId="ADAL" clId="{38BE3472-7E98-4FEF-BCD1-9B98C9BD4AA5}" dt="2024-02-23T10:21:02.478" v="8714" actId="1076"/>
        <pc:sldMkLst>
          <pc:docMk/>
          <pc:sldMk cId="2758165578" sldId="461"/>
        </pc:sldMkLst>
        <pc:spChg chg="mod">
          <ac:chgData name="Gine Stenvadet" userId="c63bd55a-d1b5-40b3-aff3-a3fbbff7d3c1" providerId="ADAL" clId="{38BE3472-7E98-4FEF-BCD1-9B98C9BD4AA5}" dt="2024-02-23T10:11:01.944" v="7922" actId="20577"/>
          <ac:spMkLst>
            <pc:docMk/>
            <pc:sldMk cId="2758165578" sldId="461"/>
            <ac:spMk id="2" creationId="{4204892A-E896-4B24-F3FB-D67E442B3B92}"/>
          </ac:spMkLst>
        </pc:spChg>
        <pc:spChg chg="mod">
          <ac:chgData name="Gine Stenvadet" userId="c63bd55a-d1b5-40b3-aff3-a3fbbff7d3c1" providerId="ADAL" clId="{38BE3472-7E98-4FEF-BCD1-9B98C9BD4AA5}" dt="2024-02-23T10:20:58.251" v="8713" actId="20577"/>
          <ac:spMkLst>
            <pc:docMk/>
            <pc:sldMk cId="2758165578" sldId="461"/>
            <ac:spMk id="3" creationId="{427CED1E-C147-4A5B-032E-1282E2B25318}"/>
          </ac:spMkLst>
        </pc:spChg>
        <pc:spChg chg="add mod">
          <ac:chgData name="Gine Stenvadet" userId="c63bd55a-d1b5-40b3-aff3-a3fbbff7d3c1" providerId="ADAL" clId="{38BE3472-7E98-4FEF-BCD1-9B98C9BD4AA5}" dt="2024-02-23T10:21:02.478" v="8714" actId="1076"/>
          <ac:spMkLst>
            <pc:docMk/>
            <pc:sldMk cId="2758165578" sldId="461"/>
            <ac:spMk id="4" creationId="{C1A33A32-95A0-0209-1B60-946098C63EC9}"/>
          </ac:spMkLst>
        </pc:spChg>
      </pc:sldChg>
      <pc:sldChg chg="modSp new mod">
        <pc:chgData name="Gine Stenvadet" userId="c63bd55a-d1b5-40b3-aff3-a3fbbff7d3c1" providerId="ADAL" clId="{38BE3472-7E98-4FEF-BCD1-9B98C9BD4AA5}" dt="2024-02-23T10:38:00.634" v="9277" actId="14100"/>
        <pc:sldMkLst>
          <pc:docMk/>
          <pc:sldMk cId="1993057257" sldId="462"/>
        </pc:sldMkLst>
        <pc:spChg chg="mod">
          <ac:chgData name="Gine Stenvadet" userId="c63bd55a-d1b5-40b3-aff3-a3fbbff7d3c1" providerId="ADAL" clId="{38BE3472-7E98-4FEF-BCD1-9B98C9BD4AA5}" dt="2024-02-23T10:21:39.915" v="8747" actId="20577"/>
          <ac:spMkLst>
            <pc:docMk/>
            <pc:sldMk cId="1993057257" sldId="462"/>
            <ac:spMk id="2" creationId="{DD3D01DF-F40F-83EA-828A-A85E875C28EF}"/>
          </ac:spMkLst>
        </pc:spChg>
        <pc:spChg chg="mod">
          <ac:chgData name="Gine Stenvadet" userId="c63bd55a-d1b5-40b3-aff3-a3fbbff7d3c1" providerId="ADAL" clId="{38BE3472-7E98-4FEF-BCD1-9B98C9BD4AA5}" dt="2024-02-23T10:37:41.537" v="9275" actId="27636"/>
          <ac:spMkLst>
            <pc:docMk/>
            <pc:sldMk cId="1993057257" sldId="462"/>
            <ac:spMk id="3" creationId="{48E846C9-3828-E3D6-4A30-63C7994D4139}"/>
          </ac:spMkLst>
        </pc:spChg>
        <pc:spChg chg="mod">
          <ac:chgData name="Gine Stenvadet" userId="c63bd55a-d1b5-40b3-aff3-a3fbbff7d3c1" providerId="ADAL" clId="{38BE3472-7E98-4FEF-BCD1-9B98C9BD4AA5}" dt="2024-02-23T10:38:00.634" v="9277" actId="14100"/>
          <ac:spMkLst>
            <pc:docMk/>
            <pc:sldMk cId="1993057257" sldId="462"/>
            <ac:spMk id="4" creationId="{CE95E3EE-BB28-0407-7613-9BA390515D51}"/>
          </ac:spMkLst>
        </pc:spChg>
      </pc:sldChg>
      <pc:sldChg chg="addSp delSp modSp del mod delDesignElem">
        <pc:chgData name="Gine Stenvadet" userId="c63bd55a-d1b5-40b3-aff3-a3fbbff7d3c1" providerId="ADAL" clId="{38BE3472-7E98-4FEF-BCD1-9B98C9BD4AA5}" dt="2024-02-24T09:16:22.897" v="9703" actId="47"/>
        <pc:sldMkLst>
          <pc:docMk/>
          <pc:sldMk cId="2862631889" sldId="463"/>
        </pc:sldMkLst>
        <pc:graphicFrameChg chg="mod modGraphic">
          <ac:chgData name="Gine Stenvadet" userId="c63bd55a-d1b5-40b3-aff3-a3fbbff7d3c1" providerId="ADAL" clId="{38BE3472-7E98-4FEF-BCD1-9B98C9BD4AA5}" dt="2024-02-24T09:13:10.677" v="9698" actId="207"/>
          <ac:graphicFrameMkLst>
            <pc:docMk/>
            <pc:sldMk cId="2862631889" sldId="463"/>
            <ac:graphicFrameMk id="2" creationId="{4DFBA7F1-E31A-643C-6380-8F73032DA9D9}"/>
          </ac:graphicFrameMkLst>
        </pc:graphicFrameChg>
        <pc:graphicFrameChg chg="add del mod modGraphic">
          <ac:chgData name="Gine Stenvadet" userId="c63bd55a-d1b5-40b3-aff3-a3fbbff7d3c1" providerId="ADAL" clId="{38BE3472-7E98-4FEF-BCD1-9B98C9BD4AA5}" dt="2024-02-24T09:00:45.254" v="9438" actId="21"/>
          <ac:graphicFrameMkLst>
            <pc:docMk/>
            <pc:sldMk cId="2862631889" sldId="463"/>
            <ac:graphicFrameMk id="4" creationId="{B71E6C96-E081-1230-C6D5-792E8A78E772}"/>
          </ac:graphicFrameMkLst>
        </pc:graphicFrameChg>
      </pc:sldChg>
      <pc:sldChg chg="addSp modSp mod setBg">
        <pc:chgData name="Gine Stenvadet" userId="c63bd55a-d1b5-40b3-aff3-a3fbbff7d3c1" providerId="ADAL" clId="{38BE3472-7E98-4FEF-BCD1-9B98C9BD4AA5}" dt="2024-02-24T09:16:18.126" v="9702" actId="26606"/>
        <pc:sldMkLst>
          <pc:docMk/>
          <pc:sldMk cId="399061469" sldId="464"/>
        </pc:sldMkLst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8" creationId="{F3060C83-F051-4F0E-ABAD-AA0DFC48B218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10" creationId="{83C98ABE-055B-441F-B07E-44F97F083C39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12" creationId="{29FDB030-9B49-4CED-8CCD-4D99382388AC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14" creationId="{3783CA14-24A1-485C-8B30-D6A5D87987AD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16" creationId="{9A97C86A-04D6-40F7-AE84-31AB43E6A846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18" creationId="{FF9F2414-84E8-453E-B1F3-389FDE8192D9}"/>
          </ac:spMkLst>
        </pc:spChg>
        <pc:spChg chg="add">
          <ac:chgData name="Gine Stenvadet" userId="c63bd55a-d1b5-40b3-aff3-a3fbbff7d3c1" providerId="ADAL" clId="{38BE3472-7E98-4FEF-BCD1-9B98C9BD4AA5}" dt="2024-02-24T09:16:18.126" v="9702" actId="26606"/>
          <ac:spMkLst>
            <pc:docMk/>
            <pc:sldMk cId="399061469" sldId="464"/>
            <ac:spMk id="20" creationId="{3ECA69A1-7536-43AC-85EF-C7106179F5ED}"/>
          </ac:spMkLst>
        </pc:spChg>
        <pc:graphicFrameChg chg="mod ord modGraphic">
          <ac:chgData name="Gine Stenvadet" userId="c63bd55a-d1b5-40b3-aff3-a3fbbff7d3c1" providerId="ADAL" clId="{38BE3472-7E98-4FEF-BCD1-9B98C9BD4AA5}" dt="2024-02-24T09:16:18.126" v="9702" actId="26606"/>
          <ac:graphicFrameMkLst>
            <pc:docMk/>
            <pc:sldMk cId="399061469" sldId="464"/>
            <ac:graphicFrameMk id="2" creationId="{4DFBA7F1-E31A-643C-6380-8F73032DA9D9}"/>
          </ac:graphicFrameMkLst>
        </pc:graphicFrameChg>
        <pc:picChg chg="add mod">
          <ac:chgData name="Gine Stenvadet" userId="c63bd55a-d1b5-40b3-aff3-a3fbbff7d3c1" providerId="ADAL" clId="{38BE3472-7E98-4FEF-BCD1-9B98C9BD4AA5}" dt="2024-02-24T09:16:05.540" v="9701"/>
          <ac:picMkLst>
            <pc:docMk/>
            <pc:sldMk cId="399061469" sldId="464"/>
            <ac:picMk id="3" creationId="{E4F8A1E6-12E6-9740-86D3-F2CC4544566D}"/>
          </ac:picMkLst>
        </pc:picChg>
      </pc:sldChg>
    </pc:docChg>
  </pc:docChgLst>
  <pc:docChgLst>
    <pc:chgData name="Gine Stenvadet" userId="c63bd55a-d1b5-40b3-aff3-a3fbbff7d3c1" providerId="ADAL" clId="{F69ACA1A-CCC5-4310-9770-34FB230E8DE5}"/>
    <pc:docChg chg="custSel addSld delSld modSld sldOrd">
      <pc:chgData name="Gine Stenvadet" userId="c63bd55a-d1b5-40b3-aff3-a3fbbff7d3c1" providerId="ADAL" clId="{F69ACA1A-CCC5-4310-9770-34FB230E8DE5}" dt="2024-03-05T15:23:56.908" v="1577" actId="20577"/>
      <pc:docMkLst>
        <pc:docMk/>
      </pc:docMkLst>
      <pc:sldChg chg="ord">
        <pc:chgData name="Gine Stenvadet" userId="c63bd55a-d1b5-40b3-aff3-a3fbbff7d3c1" providerId="ADAL" clId="{F69ACA1A-CCC5-4310-9770-34FB230E8DE5}" dt="2024-03-05T15:15:02.394" v="1498"/>
        <pc:sldMkLst>
          <pc:docMk/>
          <pc:sldMk cId="2016173864" sldId="256"/>
        </pc:sldMkLst>
      </pc:sldChg>
      <pc:sldChg chg="modSp mod">
        <pc:chgData name="Gine Stenvadet" userId="c63bd55a-d1b5-40b3-aff3-a3fbbff7d3c1" providerId="ADAL" clId="{F69ACA1A-CCC5-4310-9770-34FB230E8DE5}" dt="2024-03-05T07:52:28.475" v="1228" actId="20577"/>
        <pc:sldMkLst>
          <pc:docMk/>
          <pc:sldMk cId="3132402282" sldId="257"/>
        </pc:sldMkLst>
        <pc:spChg chg="mod">
          <ac:chgData name="Gine Stenvadet" userId="c63bd55a-d1b5-40b3-aff3-a3fbbff7d3c1" providerId="ADAL" clId="{F69ACA1A-CCC5-4310-9770-34FB230E8DE5}" dt="2024-03-05T07:52:28.475" v="1228" actId="20577"/>
          <ac:spMkLst>
            <pc:docMk/>
            <pc:sldMk cId="3132402282" sldId="257"/>
            <ac:spMk id="3" creationId="{00000000-0000-0000-0000-000000000000}"/>
          </ac:spMkLst>
        </pc:spChg>
      </pc:sldChg>
      <pc:sldChg chg="modSp mod">
        <pc:chgData name="Gine Stenvadet" userId="c63bd55a-d1b5-40b3-aff3-a3fbbff7d3c1" providerId="ADAL" clId="{F69ACA1A-CCC5-4310-9770-34FB230E8DE5}" dt="2024-03-05T15:04:56.760" v="1399" actId="20577"/>
        <pc:sldMkLst>
          <pc:docMk/>
          <pc:sldMk cId="4034790948" sldId="289"/>
        </pc:sldMkLst>
        <pc:spChg chg="mod">
          <ac:chgData name="Gine Stenvadet" userId="c63bd55a-d1b5-40b3-aff3-a3fbbff7d3c1" providerId="ADAL" clId="{F69ACA1A-CCC5-4310-9770-34FB230E8DE5}" dt="2024-03-05T07:54:55.843" v="1260" actId="14100"/>
          <ac:spMkLst>
            <pc:docMk/>
            <pc:sldMk cId="4034790948" sldId="289"/>
            <ac:spMk id="2" creationId="{93B18F5B-84E9-7C7F-6246-E63186C1C482}"/>
          </ac:spMkLst>
        </pc:spChg>
        <pc:spChg chg="mod">
          <ac:chgData name="Gine Stenvadet" userId="c63bd55a-d1b5-40b3-aff3-a3fbbff7d3c1" providerId="ADAL" clId="{F69ACA1A-CCC5-4310-9770-34FB230E8DE5}" dt="2024-03-05T15:04:56.760" v="1399" actId="20577"/>
          <ac:spMkLst>
            <pc:docMk/>
            <pc:sldMk cId="4034790948" sldId="289"/>
            <ac:spMk id="3" creationId="{258A82D3-0A2A-C86D-286E-FD90B95ED518}"/>
          </ac:spMkLst>
        </pc:spChg>
      </pc:sldChg>
      <pc:sldChg chg="addSp modSp mod">
        <pc:chgData name="Gine Stenvadet" userId="c63bd55a-d1b5-40b3-aff3-a3fbbff7d3c1" providerId="ADAL" clId="{F69ACA1A-CCC5-4310-9770-34FB230E8DE5}" dt="2024-03-04T14:59:23.379" v="668" actId="9405"/>
        <pc:sldMkLst>
          <pc:docMk/>
          <pc:sldMk cId="2050152916" sldId="294"/>
        </pc:sldMkLst>
        <pc:spChg chg="mod">
          <ac:chgData name="Gine Stenvadet" userId="c63bd55a-d1b5-40b3-aff3-a3fbbff7d3c1" providerId="ADAL" clId="{F69ACA1A-CCC5-4310-9770-34FB230E8DE5}" dt="2024-03-04T14:54:07.462" v="486" actId="27636"/>
          <ac:spMkLst>
            <pc:docMk/>
            <pc:sldMk cId="2050152916" sldId="294"/>
            <ac:spMk id="4" creationId="{FD8A8D39-007C-A01C-2269-70C2B308C66F}"/>
          </ac:spMkLst>
        </pc:spChg>
        <pc:inkChg chg="add">
          <ac:chgData name="Gine Stenvadet" userId="c63bd55a-d1b5-40b3-aff3-a3fbbff7d3c1" providerId="ADAL" clId="{F69ACA1A-CCC5-4310-9770-34FB230E8DE5}" dt="2024-03-04T14:59:23.379" v="668" actId="9405"/>
          <ac:inkMkLst>
            <pc:docMk/>
            <pc:sldMk cId="2050152916" sldId="294"/>
            <ac:inkMk id="3" creationId="{D0379711-0DC5-6BDC-8421-D7EF4C05F480}"/>
          </ac:inkMkLst>
        </pc:inkChg>
      </pc:sldChg>
      <pc:sldChg chg="modSp mod ord">
        <pc:chgData name="Gine Stenvadet" userId="c63bd55a-d1b5-40b3-aff3-a3fbbff7d3c1" providerId="ADAL" clId="{F69ACA1A-CCC5-4310-9770-34FB230E8DE5}" dt="2024-03-05T08:57:44.325" v="1286" actId="20577"/>
        <pc:sldMkLst>
          <pc:docMk/>
          <pc:sldMk cId="171187427" sldId="295"/>
        </pc:sldMkLst>
        <pc:spChg chg="mod">
          <ac:chgData name="Gine Stenvadet" userId="c63bd55a-d1b5-40b3-aff3-a3fbbff7d3c1" providerId="ADAL" clId="{F69ACA1A-CCC5-4310-9770-34FB230E8DE5}" dt="2024-03-05T08:57:44.325" v="1286" actId="20577"/>
          <ac:spMkLst>
            <pc:docMk/>
            <pc:sldMk cId="171187427" sldId="295"/>
            <ac:spMk id="4" creationId="{7481345D-96F6-392A-4F87-E6B2288E7BDB}"/>
          </ac:spMkLst>
        </pc:spChg>
      </pc:sldChg>
      <pc:sldChg chg="modSp mod">
        <pc:chgData name="Gine Stenvadet" userId="c63bd55a-d1b5-40b3-aff3-a3fbbff7d3c1" providerId="ADAL" clId="{F69ACA1A-CCC5-4310-9770-34FB230E8DE5}" dt="2024-03-05T15:03:20.369" v="1313" actId="14100"/>
        <pc:sldMkLst>
          <pc:docMk/>
          <pc:sldMk cId="2744505061" sldId="439"/>
        </pc:sldMkLst>
        <pc:graphicFrameChg chg="mod modGraphic">
          <ac:chgData name="Gine Stenvadet" userId="c63bd55a-d1b5-40b3-aff3-a3fbbff7d3c1" providerId="ADAL" clId="{F69ACA1A-CCC5-4310-9770-34FB230E8DE5}" dt="2024-03-05T15:03:20.369" v="1313" actId="14100"/>
          <ac:graphicFrameMkLst>
            <pc:docMk/>
            <pc:sldMk cId="2744505061" sldId="439"/>
            <ac:graphicFrameMk id="2" creationId="{C9E9079D-5404-875D-EBAF-34670F3B400F}"/>
          </ac:graphicFrameMkLst>
        </pc:graphicFrameChg>
      </pc:sldChg>
      <pc:sldChg chg="modSp mod">
        <pc:chgData name="Gine Stenvadet" userId="c63bd55a-d1b5-40b3-aff3-a3fbbff7d3c1" providerId="ADAL" clId="{F69ACA1A-CCC5-4310-9770-34FB230E8DE5}" dt="2024-03-04T15:07:40.630" v="957" actId="255"/>
        <pc:sldMkLst>
          <pc:docMk/>
          <pc:sldMk cId="2491423130" sldId="441"/>
        </pc:sldMkLst>
        <pc:spChg chg="mod">
          <ac:chgData name="Gine Stenvadet" userId="c63bd55a-d1b5-40b3-aff3-a3fbbff7d3c1" providerId="ADAL" clId="{F69ACA1A-CCC5-4310-9770-34FB230E8DE5}" dt="2024-03-04T15:07:40.630" v="957" actId="255"/>
          <ac:spMkLst>
            <pc:docMk/>
            <pc:sldMk cId="2491423130" sldId="441"/>
            <ac:spMk id="2" creationId="{C2E18A9D-94E7-83E2-0742-B3DFB94B0443}"/>
          </ac:spMkLst>
        </pc:spChg>
        <pc:spChg chg="mod">
          <ac:chgData name="Gine Stenvadet" userId="c63bd55a-d1b5-40b3-aff3-a3fbbff7d3c1" providerId="ADAL" clId="{F69ACA1A-CCC5-4310-9770-34FB230E8DE5}" dt="2024-03-04T14:51:32.051" v="452" actId="20577"/>
          <ac:spMkLst>
            <pc:docMk/>
            <pc:sldMk cId="2491423130" sldId="441"/>
            <ac:spMk id="3" creationId="{DD6E2081-03D6-B852-47CB-D70207A17F86}"/>
          </ac:spMkLst>
        </pc:spChg>
      </pc:sldChg>
      <pc:sldChg chg="modSp del mod">
        <pc:chgData name="Gine Stenvadet" userId="c63bd55a-d1b5-40b3-aff3-a3fbbff7d3c1" providerId="ADAL" clId="{F69ACA1A-CCC5-4310-9770-34FB230E8DE5}" dt="2024-03-04T14:49:19.606" v="436" actId="47"/>
        <pc:sldMkLst>
          <pc:docMk/>
          <pc:sldMk cId="1502824051" sldId="448"/>
        </pc:sldMkLst>
        <pc:spChg chg="mod">
          <ac:chgData name="Gine Stenvadet" userId="c63bd55a-d1b5-40b3-aff3-a3fbbff7d3c1" providerId="ADAL" clId="{F69ACA1A-CCC5-4310-9770-34FB230E8DE5}" dt="2024-03-04T14:48:34.952" v="369" actId="21"/>
          <ac:spMkLst>
            <pc:docMk/>
            <pc:sldMk cId="1502824051" sldId="448"/>
            <ac:spMk id="3" creationId="{3EF8F0E9-FEDB-98D6-BB9F-1B0B66A42DC0}"/>
          </ac:spMkLst>
        </pc:spChg>
      </pc:sldChg>
      <pc:sldChg chg="modSp mod ord">
        <pc:chgData name="Gine Stenvadet" userId="c63bd55a-d1b5-40b3-aff3-a3fbbff7d3c1" providerId="ADAL" clId="{F69ACA1A-CCC5-4310-9770-34FB230E8DE5}" dt="2024-03-05T15:00:37.275" v="1288"/>
        <pc:sldMkLst>
          <pc:docMk/>
          <pc:sldMk cId="1579536868" sldId="449"/>
        </pc:sldMkLst>
        <pc:spChg chg="mod">
          <ac:chgData name="Gine Stenvadet" userId="c63bd55a-d1b5-40b3-aff3-a3fbbff7d3c1" providerId="ADAL" clId="{F69ACA1A-CCC5-4310-9770-34FB230E8DE5}" dt="2024-03-04T14:52:22.140" v="456" actId="14100"/>
          <ac:spMkLst>
            <pc:docMk/>
            <pc:sldMk cId="1579536868" sldId="449"/>
            <ac:spMk id="2" creationId="{B600C083-F9CC-3041-DA41-51EAA3430B00}"/>
          </ac:spMkLst>
        </pc:spChg>
        <pc:spChg chg="mod">
          <ac:chgData name="Gine Stenvadet" userId="c63bd55a-d1b5-40b3-aff3-a3fbbff7d3c1" providerId="ADAL" clId="{F69ACA1A-CCC5-4310-9770-34FB230E8DE5}" dt="2024-03-05T07:29:27.625" v="1204" actId="14100"/>
          <ac:spMkLst>
            <pc:docMk/>
            <pc:sldMk cId="1579536868" sldId="449"/>
            <ac:spMk id="3" creationId="{EDA5F0CD-F9C1-FF5A-65D5-7A4B3D033867}"/>
          </ac:spMkLst>
        </pc:spChg>
      </pc:sldChg>
      <pc:sldChg chg="modSp mod">
        <pc:chgData name="Gine Stenvadet" userId="c63bd55a-d1b5-40b3-aff3-a3fbbff7d3c1" providerId="ADAL" clId="{F69ACA1A-CCC5-4310-9770-34FB230E8DE5}" dt="2024-03-05T15:06:39.957" v="1495" actId="20577"/>
        <pc:sldMkLst>
          <pc:docMk/>
          <pc:sldMk cId="2432428263" sldId="455"/>
        </pc:sldMkLst>
        <pc:spChg chg="mod">
          <ac:chgData name="Gine Stenvadet" userId="c63bd55a-d1b5-40b3-aff3-a3fbbff7d3c1" providerId="ADAL" clId="{F69ACA1A-CCC5-4310-9770-34FB230E8DE5}" dt="2024-03-05T15:06:39.957" v="1495" actId="20577"/>
          <ac:spMkLst>
            <pc:docMk/>
            <pc:sldMk cId="2432428263" sldId="455"/>
            <ac:spMk id="3" creationId="{0B9790D1-334C-F32C-D887-9B83CC0AEB3E}"/>
          </ac:spMkLst>
        </pc:spChg>
      </pc:sldChg>
      <pc:sldChg chg="del ord">
        <pc:chgData name="Gine Stenvadet" userId="c63bd55a-d1b5-40b3-aff3-a3fbbff7d3c1" providerId="ADAL" clId="{F69ACA1A-CCC5-4310-9770-34FB230E8DE5}" dt="2024-03-04T14:59:29.385" v="669" actId="47"/>
        <pc:sldMkLst>
          <pc:docMk/>
          <pc:sldMk cId="215177769" sldId="456"/>
        </pc:sldMkLst>
      </pc:sldChg>
      <pc:sldChg chg="modSp del mod ord">
        <pc:chgData name="Gine Stenvadet" userId="c63bd55a-d1b5-40b3-aff3-a3fbbff7d3c1" providerId="ADAL" clId="{F69ACA1A-CCC5-4310-9770-34FB230E8DE5}" dt="2024-03-04T15:00:19.226" v="674" actId="47"/>
        <pc:sldMkLst>
          <pc:docMk/>
          <pc:sldMk cId="3142035120" sldId="457"/>
        </pc:sldMkLst>
        <pc:spChg chg="mod">
          <ac:chgData name="Gine Stenvadet" userId="c63bd55a-d1b5-40b3-aff3-a3fbbff7d3c1" providerId="ADAL" clId="{F69ACA1A-CCC5-4310-9770-34FB230E8DE5}" dt="2024-03-04T15:00:11.410" v="671" actId="27636"/>
          <ac:spMkLst>
            <pc:docMk/>
            <pc:sldMk cId="3142035120" sldId="457"/>
            <ac:spMk id="3" creationId="{07E6C10A-FBBF-719C-6BF8-940BB6956AAA}"/>
          </ac:spMkLst>
        </pc:spChg>
      </pc:sldChg>
      <pc:sldChg chg="delSp modSp del mod ord">
        <pc:chgData name="Gine Stenvadet" userId="c63bd55a-d1b5-40b3-aff3-a3fbbff7d3c1" providerId="ADAL" clId="{F69ACA1A-CCC5-4310-9770-34FB230E8DE5}" dt="2024-03-05T07:55:10.419" v="1261" actId="47"/>
        <pc:sldMkLst>
          <pc:docMk/>
          <pc:sldMk cId="587148848" sldId="458"/>
        </pc:sldMkLst>
        <pc:spChg chg="mod">
          <ac:chgData name="Gine Stenvadet" userId="c63bd55a-d1b5-40b3-aff3-a3fbbff7d3c1" providerId="ADAL" clId="{F69ACA1A-CCC5-4310-9770-34FB230E8DE5}" dt="2024-03-04T15:13:22.226" v="1155" actId="14100"/>
          <ac:spMkLst>
            <pc:docMk/>
            <pc:sldMk cId="587148848" sldId="458"/>
            <ac:spMk id="3" creationId="{EC57DD6A-64D7-26F9-045B-91D9153FA1B8}"/>
          </ac:spMkLst>
        </pc:spChg>
        <pc:picChg chg="del">
          <ac:chgData name="Gine Stenvadet" userId="c63bd55a-d1b5-40b3-aff3-a3fbbff7d3c1" providerId="ADAL" clId="{F69ACA1A-CCC5-4310-9770-34FB230E8DE5}" dt="2024-03-05T07:27:38.006" v="1187" actId="21"/>
          <ac:picMkLst>
            <pc:docMk/>
            <pc:sldMk cId="587148848" sldId="458"/>
            <ac:picMk id="2050" creationId="{57664F74-5106-B0F8-F98C-D144CFD2FAE8}"/>
          </ac:picMkLst>
        </pc:picChg>
      </pc:sldChg>
      <pc:sldChg chg="del">
        <pc:chgData name="Gine Stenvadet" userId="c63bd55a-d1b5-40b3-aff3-a3fbbff7d3c1" providerId="ADAL" clId="{F69ACA1A-CCC5-4310-9770-34FB230E8DE5}" dt="2024-03-04T12:57:06.388" v="140" actId="47"/>
        <pc:sldMkLst>
          <pc:docMk/>
          <pc:sldMk cId="1161599545" sldId="459"/>
        </pc:sldMkLst>
      </pc:sldChg>
      <pc:sldChg chg="addSp modSp mod ord">
        <pc:chgData name="Gine Stenvadet" userId="c63bd55a-d1b5-40b3-aff3-a3fbbff7d3c1" providerId="ADAL" clId="{F69ACA1A-CCC5-4310-9770-34FB230E8DE5}" dt="2024-03-05T15:04:08.967" v="1314" actId="20577"/>
        <pc:sldMkLst>
          <pc:docMk/>
          <pc:sldMk cId="2758165578" sldId="461"/>
        </pc:sldMkLst>
        <pc:spChg chg="mod">
          <ac:chgData name="Gine Stenvadet" userId="c63bd55a-d1b5-40b3-aff3-a3fbbff7d3c1" providerId="ADAL" clId="{F69ACA1A-CCC5-4310-9770-34FB230E8DE5}" dt="2024-03-05T15:04:08.967" v="1314" actId="20577"/>
          <ac:spMkLst>
            <pc:docMk/>
            <pc:sldMk cId="2758165578" sldId="461"/>
            <ac:spMk id="2" creationId="{4204892A-E896-4B24-F3FB-D67E442B3B92}"/>
          </ac:spMkLst>
        </pc:spChg>
        <pc:spChg chg="mod">
          <ac:chgData name="Gine Stenvadet" userId="c63bd55a-d1b5-40b3-aff3-a3fbbff7d3c1" providerId="ADAL" clId="{F69ACA1A-CCC5-4310-9770-34FB230E8DE5}" dt="2024-03-04T12:59:51.513" v="247" actId="20577"/>
          <ac:spMkLst>
            <pc:docMk/>
            <pc:sldMk cId="2758165578" sldId="461"/>
            <ac:spMk id="3" creationId="{427CED1E-C147-4A5B-032E-1282E2B25318}"/>
          </ac:spMkLst>
        </pc:spChg>
        <pc:picChg chg="add mod">
          <ac:chgData name="Gine Stenvadet" userId="c63bd55a-d1b5-40b3-aff3-a3fbbff7d3c1" providerId="ADAL" clId="{F69ACA1A-CCC5-4310-9770-34FB230E8DE5}" dt="2024-03-04T15:08:02.155" v="959"/>
          <ac:picMkLst>
            <pc:docMk/>
            <pc:sldMk cId="2758165578" sldId="461"/>
            <ac:picMk id="5" creationId="{A33C5C12-5CEA-58CE-3780-4E3889A545AF}"/>
          </ac:picMkLst>
        </pc:picChg>
      </pc:sldChg>
      <pc:sldChg chg="addSp modSp mod ord">
        <pc:chgData name="Gine Stenvadet" userId="c63bd55a-d1b5-40b3-aff3-a3fbbff7d3c1" providerId="ADAL" clId="{F69ACA1A-CCC5-4310-9770-34FB230E8DE5}" dt="2024-03-05T07:53:08.702" v="1230" actId="14100"/>
        <pc:sldMkLst>
          <pc:docMk/>
          <pc:sldMk cId="1993057257" sldId="462"/>
        </pc:sldMkLst>
        <pc:spChg chg="mod">
          <ac:chgData name="Gine Stenvadet" userId="c63bd55a-d1b5-40b3-aff3-a3fbbff7d3c1" providerId="ADAL" clId="{F69ACA1A-CCC5-4310-9770-34FB230E8DE5}" dt="2024-03-05T07:53:08.702" v="1230" actId="14100"/>
          <ac:spMkLst>
            <pc:docMk/>
            <pc:sldMk cId="1993057257" sldId="462"/>
            <ac:spMk id="2" creationId="{DD3D01DF-F40F-83EA-828A-A85E875C28EF}"/>
          </ac:spMkLst>
        </pc:spChg>
        <pc:picChg chg="add mod">
          <ac:chgData name="Gine Stenvadet" userId="c63bd55a-d1b5-40b3-aff3-a3fbbff7d3c1" providerId="ADAL" clId="{F69ACA1A-CCC5-4310-9770-34FB230E8DE5}" dt="2024-03-04T15:07:58.248" v="958"/>
          <ac:picMkLst>
            <pc:docMk/>
            <pc:sldMk cId="1993057257" sldId="462"/>
            <ac:picMk id="5" creationId="{0B731447-BDCB-6971-7144-9DD7D6888C98}"/>
          </ac:picMkLst>
        </pc:picChg>
      </pc:sldChg>
      <pc:sldChg chg="modSp mod">
        <pc:chgData name="Gine Stenvadet" userId="c63bd55a-d1b5-40b3-aff3-a3fbbff7d3c1" providerId="ADAL" clId="{F69ACA1A-CCC5-4310-9770-34FB230E8DE5}" dt="2024-03-04T14:53:20.548" v="484" actId="207"/>
        <pc:sldMkLst>
          <pc:docMk/>
          <pc:sldMk cId="399061469" sldId="464"/>
        </pc:sldMkLst>
        <pc:graphicFrameChg chg="modGraphic">
          <ac:chgData name="Gine Stenvadet" userId="c63bd55a-d1b5-40b3-aff3-a3fbbff7d3c1" providerId="ADAL" clId="{F69ACA1A-CCC5-4310-9770-34FB230E8DE5}" dt="2024-03-04T14:53:20.548" v="484" actId="207"/>
          <ac:graphicFrameMkLst>
            <pc:docMk/>
            <pc:sldMk cId="399061469" sldId="464"/>
            <ac:graphicFrameMk id="2" creationId="{4DFBA7F1-E31A-643C-6380-8F73032DA9D9}"/>
          </ac:graphicFrameMkLst>
        </pc:graphicFrameChg>
      </pc:sldChg>
      <pc:sldChg chg="modSp new mod">
        <pc:chgData name="Gine Stenvadet" userId="c63bd55a-d1b5-40b3-aff3-a3fbbff7d3c1" providerId="ADAL" clId="{F69ACA1A-CCC5-4310-9770-34FB230E8DE5}" dt="2024-03-05T15:23:56.908" v="1577" actId="20577"/>
        <pc:sldMkLst>
          <pc:docMk/>
          <pc:sldMk cId="82842923" sldId="465"/>
        </pc:sldMkLst>
        <pc:spChg chg="mod">
          <ac:chgData name="Gine Stenvadet" userId="c63bd55a-d1b5-40b3-aff3-a3fbbff7d3c1" providerId="ADAL" clId="{F69ACA1A-CCC5-4310-9770-34FB230E8DE5}" dt="2024-03-05T15:15:07.789" v="1512" actId="20577"/>
          <ac:spMkLst>
            <pc:docMk/>
            <pc:sldMk cId="82842923" sldId="465"/>
            <ac:spMk id="2" creationId="{89BECBA8-3990-BA1D-BB21-200B5DF6EB2F}"/>
          </ac:spMkLst>
        </pc:spChg>
        <pc:spChg chg="mod">
          <ac:chgData name="Gine Stenvadet" userId="c63bd55a-d1b5-40b3-aff3-a3fbbff7d3c1" providerId="ADAL" clId="{F69ACA1A-CCC5-4310-9770-34FB230E8DE5}" dt="2024-03-05T15:23:56.908" v="1577" actId="20577"/>
          <ac:spMkLst>
            <pc:docMk/>
            <pc:sldMk cId="82842923" sldId="465"/>
            <ac:spMk id="3" creationId="{58AB87EC-F04E-CD4A-AE1E-A28FF7E0D40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Mobbing i skolen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22171394128161467"/>
          <c:w val="0.89820510944179521"/>
          <c:h val="0.59232146953563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'[Mobbing hele landet_Oslo_Ris.xlsx]Ark1'!$B$9</c:f>
              <c:strCache>
                <c:ptCount val="1"/>
                <c:pt idx="0">
                  <c:v>Mobbing på skolen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'[Mobbing hele landet_Oslo_Ris.xlsx]Ark1'!$C$7:$K$8</c:f>
              <c:strCache>
                <c:ptCount val="9"/>
                <c:pt idx="0">
                  <c:v>Hele landet 8.trinn</c:v>
                </c:pt>
                <c:pt idx="1">
                  <c:v>Hele landet 9.trinn</c:v>
                </c:pt>
                <c:pt idx="2">
                  <c:v>Hele landet 10.trinn</c:v>
                </c:pt>
                <c:pt idx="3">
                  <c:v>Oslo 8. trinn</c:v>
                </c:pt>
                <c:pt idx="4">
                  <c:v>Oslo 9.trinn</c:v>
                </c:pt>
                <c:pt idx="5">
                  <c:v>Oslo 10.trinn</c:v>
                </c:pt>
                <c:pt idx="6">
                  <c:v>Ris 8.trinn</c:v>
                </c:pt>
                <c:pt idx="7">
                  <c:v>Ris 9.trinn</c:v>
                </c:pt>
                <c:pt idx="8">
                  <c:v>Ris 10.trinn</c:v>
                </c:pt>
              </c:strCache>
              <c:extLst/>
            </c:strRef>
          </c:cat>
          <c:val>
            <c:numRef>
              <c:f>'[Mobbing hele landet_Oslo_Ris.xlsx]Ark1'!$C$9:$K$9</c:f>
              <c:numCache>
                <c:formatCode>General</c:formatCode>
                <c:ptCount val="9"/>
                <c:pt idx="0">
                  <c:v>11.5</c:v>
                </c:pt>
                <c:pt idx="1">
                  <c:v>12.2</c:v>
                </c:pt>
                <c:pt idx="2">
                  <c:v>10.9</c:v>
                </c:pt>
                <c:pt idx="3">
                  <c:v>12.4</c:v>
                </c:pt>
                <c:pt idx="4">
                  <c:v>12.8</c:v>
                </c:pt>
                <c:pt idx="5">
                  <c:v>11.8</c:v>
                </c:pt>
                <c:pt idx="6">
                  <c:v>9.3000000000000007</c:v>
                </c:pt>
                <c:pt idx="7">
                  <c:v>11.7</c:v>
                </c:pt>
                <c:pt idx="8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E-4ABF-B6C9-6D73F9C59B41}"/>
            </c:ext>
          </c:extLst>
        </c:ser>
        <c:ser>
          <c:idx val="1"/>
          <c:order val="1"/>
          <c:tx>
            <c:strRef>
              <c:f>'[Mobbing hele landet_Oslo_Ris.xlsx]Ark1'!$B$10</c:f>
              <c:strCache>
                <c:ptCount val="1"/>
                <c:pt idx="0">
                  <c:v>Er du blitt mobbet av andre elever på skolen de siste månedene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'[Mobbing hele landet_Oslo_Ris.xlsx]Ark1'!$C$7:$K$8</c:f>
              <c:strCache>
                <c:ptCount val="9"/>
                <c:pt idx="0">
                  <c:v>Hele landet 8.trinn</c:v>
                </c:pt>
                <c:pt idx="1">
                  <c:v>Hele landet 9.trinn</c:v>
                </c:pt>
                <c:pt idx="2">
                  <c:v>Hele landet 10.trinn</c:v>
                </c:pt>
                <c:pt idx="3">
                  <c:v>Oslo 8. trinn</c:v>
                </c:pt>
                <c:pt idx="4">
                  <c:v>Oslo 9.trinn</c:v>
                </c:pt>
                <c:pt idx="5">
                  <c:v>Oslo 10.trinn</c:v>
                </c:pt>
                <c:pt idx="6">
                  <c:v>Ris 8.trinn</c:v>
                </c:pt>
                <c:pt idx="7">
                  <c:v>Ris 9.trinn</c:v>
                </c:pt>
                <c:pt idx="8">
                  <c:v>Ris 10.trinn</c:v>
                </c:pt>
              </c:strCache>
              <c:extLst/>
            </c:strRef>
          </c:cat>
          <c:val>
            <c:numRef>
              <c:f>'[Mobbing hele landet_Oslo_Ris.xlsx]Ark1'!$C$10:$K$10</c:f>
              <c:numCache>
                <c:formatCode>General</c:formatCode>
                <c:ptCount val="9"/>
                <c:pt idx="0">
                  <c:v>9.3000000000000007</c:v>
                </c:pt>
                <c:pt idx="1">
                  <c:v>9.4</c:v>
                </c:pt>
                <c:pt idx="2">
                  <c:v>8</c:v>
                </c:pt>
                <c:pt idx="3">
                  <c:v>9.8000000000000007</c:v>
                </c:pt>
                <c:pt idx="4">
                  <c:v>9.6999999999999993</c:v>
                </c:pt>
                <c:pt idx="5">
                  <c:v>8.3000000000000007</c:v>
                </c:pt>
                <c:pt idx="6">
                  <c:v>6.5</c:v>
                </c:pt>
                <c:pt idx="7">
                  <c:v>8.6999999999999993</c:v>
                </c:pt>
                <c:pt idx="8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E-4ABF-B6C9-6D73F9C59B41}"/>
            </c:ext>
          </c:extLst>
        </c:ser>
        <c:ser>
          <c:idx val="2"/>
          <c:order val="2"/>
          <c:tx>
            <c:strRef>
              <c:f>'[Mobbing hele landet_Oslo_Ris.xlsx]Ark1'!$B$11</c:f>
              <c:strCache>
                <c:ptCount val="1"/>
                <c:pt idx="0">
                  <c:v>Er du blitt mobbet av voksne på skolen de siste månedene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'[Mobbing hele landet_Oslo_Ris.xlsx]Ark1'!$C$7:$K$8</c:f>
              <c:strCache>
                <c:ptCount val="9"/>
                <c:pt idx="0">
                  <c:v>Hele landet 8.trinn</c:v>
                </c:pt>
                <c:pt idx="1">
                  <c:v>Hele landet 9.trinn</c:v>
                </c:pt>
                <c:pt idx="2">
                  <c:v>Hele landet 10.trinn</c:v>
                </c:pt>
                <c:pt idx="3">
                  <c:v>Oslo 8. trinn</c:v>
                </c:pt>
                <c:pt idx="4">
                  <c:v>Oslo 9.trinn</c:v>
                </c:pt>
                <c:pt idx="5">
                  <c:v>Oslo 10.trinn</c:v>
                </c:pt>
                <c:pt idx="6">
                  <c:v>Ris 8.trinn</c:v>
                </c:pt>
                <c:pt idx="7">
                  <c:v>Ris 9.trinn</c:v>
                </c:pt>
                <c:pt idx="8">
                  <c:v>Ris 10.trinn</c:v>
                </c:pt>
              </c:strCache>
              <c:extLst/>
            </c:strRef>
          </c:cat>
          <c:val>
            <c:numRef>
              <c:f>'[Mobbing hele landet_Oslo_Ris.xlsx]Ark1'!$C$11:$K$11</c:f>
              <c:numCache>
                <c:formatCode>General</c:formatCode>
                <c:ptCount val="9"/>
                <c:pt idx="0">
                  <c:v>2.8</c:v>
                </c:pt>
                <c:pt idx="1">
                  <c:v>4.3</c:v>
                </c:pt>
                <c:pt idx="2">
                  <c:v>4.9000000000000004</c:v>
                </c:pt>
                <c:pt idx="3">
                  <c:v>3.7</c:v>
                </c:pt>
                <c:pt idx="4">
                  <c:v>5</c:v>
                </c:pt>
                <c:pt idx="5">
                  <c:v>5.9</c:v>
                </c:pt>
                <c:pt idx="6">
                  <c:v>4.2</c:v>
                </c:pt>
                <c:pt idx="7">
                  <c:v>3.5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E-4ABF-B6C9-6D73F9C59B41}"/>
            </c:ext>
          </c:extLst>
        </c:ser>
        <c:ser>
          <c:idx val="3"/>
          <c:order val="3"/>
          <c:tx>
            <c:strRef>
              <c:f>'[Mobbing hele landet_Oslo_Ris.xlsx]Ark1'!$B$12</c:f>
              <c:strCache>
                <c:ptCount val="1"/>
                <c:pt idx="0">
                  <c:v>Er du blitt mobbet digitalt de siste månedene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'[Mobbing hele landet_Oslo_Ris.xlsx]Ark1'!$C$7:$K$8</c:f>
              <c:strCache>
                <c:ptCount val="9"/>
                <c:pt idx="0">
                  <c:v>Hele landet 8.trinn</c:v>
                </c:pt>
                <c:pt idx="1">
                  <c:v>Hele landet 9.trinn</c:v>
                </c:pt>
                <c:pt idx="2">
                  <c:v>Hele landet 10.trinn</c:v>
                </c:pt>
                <c:pt idx="3">
                  <c:v>Oslo 8. trinn</c:v>
                </c:pt>
                <c:pt idx="4">
                  <c:v>Oslo 9.trinn</c:v>
                </c:pt>
                <c:pt idx="5">
                  <c:v>Oslo 10.trinn</c:v>
                </c:pt>
                <c:pt idx="6">
                  <c:v>Ris 8.trinn</c:v>
                </c:pt>
                <c:pt idx="7">
                  <c:v>Ris 9.trinn</c:v>
                </c:pt>
                <c:pt idx="8">
                  <c:v>Ris 10.trinn</c:v>
                </c:pt>
              </c:strCache>
              <c:extLst/>
            </c:strRef>
          </c:cat>
          <c:val>
            <c:numRef>
              <c:f>'[Mobbing hele landet_Oslo_Ris.xlsx]Ark1'!$C$12:$K$12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4.9000000000000004</c:v>
                </c:pt>
                <c:pt idx="2">
                  <c:v>4.5</c:v>
                </c:pt>
                <c:pt idx="3">
                  <c:v>4.7</c:v>
                </c:pt>
                <c:pt idx="4">
                  <c:v>5.4</c:v>
                </c:pt>
                <c:pt idx="5">
                  <c:v>4.8</c:v>
                </c:pt>
                <c:pt idx="6">
                  <c:v>4.5999999999999996</c:v>
                </c:pt>
                <c:pt idx="7">
                  <c:v>6.1</c:v>
                </c:pt>
                <c:pt idx="8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0E-4ABF-B6C9-6D73F9C59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8075839"/>
        <c:axId val="901822511"/>
      </c:barChart>
      <c:catAx>
        <c:axId val="82807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1822511"/>
        <c:crosses val="autoZero"/>
        <c:auto val="1"/>
        <c:lblAlgn val="ctr"/>
        <c:lblOffset val="100"/>
        <c:noMultiLvlLbl val="0"/>
      </c:catAx>
      <c:valAx>
        <c:axId val="90182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807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4:59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1175 24575,'1'1'0,"0"-1"0,0 0 0,0 1 0,0-1 0,0 1 0,0-1 0,-1 1 0,1 0 0,0-1 0,0 1 0,-1 0 0,1 0 0,0 0 0,-1-1 0,1 1 0,-1 0 0,1 0 0,-1 0 0,1 0 0,-1 0 0,1 0 0,-1 0 0,0 0 0,0 0 0,0 0 0,1 2 0,3 33 0,-3-31 0,1 29 0,0-10 0,0 0 0,1-1 0,10 36 0,-4-27 0,-1 1 0,-2 1 0,4 63 0,-11 105 0,-2-79 0,3 3009 0,3-3026 0,23 146 0,-13-173 0,36 297 0,-40-294 0,22 85 0,-16-100 0,-4-1 0,6 105 0,-18-106 0,0-38 0,0 1 0,2-1 0,2 0 0,0 0 0,9 35 0,-2-23 0,-2 0 0,-1 0 0,2 63 0,-10 123 0,-2-86 0,3 2383 0,1-2494 0,2 0 0,0-1 0,2 0 0,1 0 0,10 27 0,57 127 0,-61-158 0,2 0 0,0 0 0,1-1 0,1-1 0,1-1 0,1 0 0,1-1 0,32 24 0,-6-9 0,1-3 0,1-2 0,52 23 0,-82-45 0,-1 0 0,1-2 0,0 0 0,0-1 0,0 0 0,33 1 0,109-6 0,-76-2 0,60 2 0,-1-7 0,1-6 0,226-52 0,-154 0 0,-193 60 0,1 0 0,1 2 0,-1 0 0,35 0 0,99 7 0,-60 0 0,546-3 0,379 5 0,-521 34 0,-191-9 0,51-27 0,-187-6 0,681 3 0,-840 0 0,1-1 0,-1-1 0,1 0 0,-1-1 0,0 0 0,0-2 0,0 0 0,0 0 0,-1-1 0,0-1 0,0 0 0,-1-1 0,1-1 0,-2 0 0,0-1 0,0 0 0,0-1 0,-1 0 0,-1 0 0,18-27 0,9-16 0,-3-1 0,-2-2 0,-2-2 0,-3 0 0,-3-2 0,28-107 0,-39 105 0,-2-1 0,4-108 0,-16-132 0,-2 157 0,1-115 0,-42-816 0,-56 445 0,18 130 0,46 259 0,-47-458 0,21 23 0,29 183 0,-9-69 0,10 357 0,-3-16 0,-6-244 0,38 168 0,-7-206 0,7 434 0,-51-497 0,29 392 0,8-1 0,7-242 0,12 361 0,-1 14 0,-6-81 0,2 111 0,1 0 0,-2 1 0,0-1 0,-1 1 0,0-1 0,-1 1 0,-1 1 0,0-1 0,-11-15 0,2 8 0,-1 2 0,-1 0 0,0 1 0,-1 1 0,-1 1 0,-1 0 0,0 2 0,-1 0 0,0 1 0,-1 2 0,-1 0 0,-41-12 0,-20 0 0,-1 3 0,-118-12 0,153 26 0,-173-25 0,-335-3 0,187 34 0,-156 4 0,-76 61 0,552-57 0,-122 21 0,73-11 0,-190 10 0,-506-28 0,302-2 0,312 13 0,53-1 0,72-4 0,2 1 0,-1 3 0,1 3 0,-57 20 0,84-20 0,0 0 0,2 2 0,0 0 0,0 2 0,-47 41 0,-31 19 0,6-6 0,-127 117 0,125-99 0,96-86 3,1 1 0,0 0-1,0 1 1,0-1 0,1 1-1,0-1 1,-1 1 0,2 0-1,-1 0 1,1 1-1,-1-1 1,1 0 0,1 1-1,-1-1 1,1 1 0,0 0-1,0-1 1,1 1 0,0 0-1,0 9 1,3 5-70,1 0-1,0 0 1,2-1 0,12 30 0,2 7-1018,-14-34-5741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6EDE-F1F7-4658-A483-3422B06078FA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72B7-EC71-47B3-8F1B-28F2D333F7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4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D72B7-EC71-47B3-8F1B-28F2D333F7B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1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36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7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12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09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4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64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42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4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7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83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7DB6-916E-4A1C-8CC2-2AE3B6922C3E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3F6C-3799-466A-8A1A-86E75498E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6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ECBA8-3990-BA1D-BB21-200B5DF6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Mobilfri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B87EC-F04E-CD4A-AE1E-A28FF7E0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94692"/>
            <a:ext cx="10597662" cy="51522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Elevene som ønsker å ha med seg mobiltelefon på skolen levere den inn i begynnelsen av første time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Mobilene settes i en boks/kasse og låses inn i skapet i klasserommet av lærer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Elevene får hente mobiltelefonen i slutten av siste time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Dersom klassen begynner undervisningen sin et annet sted enn i sitt eget klasserommet samles telefonen inn og elevene får den ut i slutten av timen for å ta den med til klasserommet sitt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Elevene har ikke anledning til å bruke den i friminutt selv om de har den tilgjengelig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Brudd på reglene vil gi anmerkning som igjen kan føre til varsel om nedsatt karakter i atferd og eventuelt nedsatt karakter i atferd</a:t>
            </a: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at brudd på reglene knyttet til mobilbruk skal få konsekvenser for elevene, må dette fremkomme av skolens ordensreglement. Dette skal vedtas i driftsstyret. Før det har vært i driftsstyret bør det være behandlet i de ansattes medbestemmelse utvalg og FAU. Det skal også drøftes med elevene i elevrådet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Skolen foreslår at vi legger frem endringer i ordensreglementet til i AMU/MBU 20.mars og FAU 2.april. Elevrådet i samme tidsspenn og at det vedtas i driftsstyret 22.mai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foreslår at mobilfri skole gjelder fra skolestart skoleåret 2024/2025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får forberedt aktiviteter til elevene i friminutt og vi unngår en unødig konflikt med 10. trinn på slutten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 ungdomsskolen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84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BF9ECA-5E08-86A6-3FCD-68CC67DB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/>
              <a:t>Elevmedvirkning</a:t>
            </a:r>
            <a:r>
              <a:rPr lang="nb-NO" sz="5400"/>
              <a:t> - Ris 2023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1643461-43EB-0A3B-B541-50B54464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A73D5DF-AF74-21EF-AAFE-F4ED54CE3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1835"/>
              </p:ext>
            </p:extLst>
          </p:nvPr>
        </p:nvGraphicFramePr>
        <p:xfrm>
          <a:off x="838200" y="2431863"/>
          <a:ext cx="10515602" cy="35413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61506">
                  <a:extLst>
                    <a:ext uri="{9D8B030D-6E8A-4147-A177-3AD203B41FA5}">
                      <a16:colId xmlns:a16="http://schemas.microsoft.com/office/drawing/2014/main" val="2789580788"/>
                    </a:ext>
                  </a:extLst>
                </a:gridCol>
                <a:gridCol w="2139293">
                  <a:extLst>
                    <a:ext uri="{9D8B030D-6E8A-4147-A177-3AD203B41FA5}">
                      <a16:colId xmlns:a16="http://schemas.microsoft.com/office/drawing/2014/main" val="1639437270"/>
                    </a:ext>
                  </a:extLst>
                </a:gridCol>
                <a:gridCol w="2005594">
                  <a:extLst>
                    <a:ext uri="{9D8B030D-6E8A-4147-A177-3AD203B41FA5}">
                      <a16:colId xmlns:a16="http://schemas.microsoft.com/office/drawing/2014/main" val="1529174651"/>
                    </a:ext>
                  </a:extLst>
                </a:gridCol>
                <a:gridCol w="2209209">
                  <a:extLst>
                    <a:ext uri="{9D8B030D-6E8A-4147-A177-3AD203B41FA5}">
                      <a16:colId xmlns:a16="http://schemas.microsoft.com/office/drawing/2014/main" val="3652762966"/>
                    </a:ext>
                  </a:extLst>
                </a:gridCol>
              </a:tblGrid>
              <a:tr h="575376">
                <a:tc>
                  <a:txBody>
                    <a:bodyPr/>
                    <a:lstStyle/>
                    <a:p>
                      <a:endParaRPr lang="nb-NO" sz="1700" b="0" cap="all" spc="150">
                        <a:solidFill>
                          <a:schemeClr val="lt1"/>
                        </a:solidFill>
                      </a:endParaRP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700" b="0" cap="all" spc="150">
                          <a:solidFill>
                            <a:schemeClr val="lt1"/>
                          </a:solidFill>
                        </a:rPr>
                        <a:t>8. trinn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700" b="0" cap="all" spc="150">
                          <a:solidFill>
                            <a:schemeClr val="lt1"/>
                          </a:solidFill>
                        </a:rPr>
                        <a:t>9.trinn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700" b="0" cap="all" spc="150">
                          <a:solidFill>
                            <a:schemeClr val="lt1"/>
                          </a:solidFill>
                        </a:rPr>
                        <a:t>10.trinn</a:t>
                      </a:r>
                    </a:p>
                  </a:txBody>
                  <a:tcPr marL="141207" marR="141207" marT="141207" marB="141207"/>
                </a:tc>
                <a:extLst>
                  <a:ext uri="{0D108BD9-81ED-4DB2-BD59-A6C34878D82A}">
                    <a16:rowId xmlns:a16="http://schemas.microsoft.com/office/drawing/2014/main" val="3803512517"/>
                  </a:ext>
                </a:extLst>
              </a:tr>
              <a:tr h="741488">
                <a:tc>
                  <a:txBody>
                    <a:bodyPr/>
                    <a:lstStyle/>
                    <a:p>
                      <a:r>
                        <a:rPr lang="nb-NO" sz="1400" b="1" cap="none" spc="0">
                          <a:solidFill>
                            <a:schemeClr val="tx1"/>
                          </a:solidFill>
                        </a:rPr>
                        <a:t>Er dere elever med på å foreslå hvordan dere skal arbeide i fagene?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3,1</a:t>
                      </a:r>
                    </a:p>
                  </a:txBody>
                  <a:tcPr marL="141207" marR="141207" marT="141207" marB="141207"/>
                </a:tc>
                <a:extLst>
                  <a:ext uri="{0D108BD9-81ED-4DB2-BD59-A6C34878D82A}">
                    <a16:rowId xmlns:a16="http://schemas.microsoft.com/office/drawing/2014/main" val="2682679160"/>
                  </a:ext>
                </a:extLst>
              </a:tr>
              <a:tr h="952903">
                <a:tc>
                  <a:txBody>
                    <a:bodyPr/>
                    <a:lstStyle/>
                    <a:p>
                      <a:r>
                        <a:rPr lang="nb-NO" sz="1400" b="1" cap="none" spc="0">
                          <a:solidFill>
                            <a:schemeClr val="tx1"/>
                          </a:solidFill>
                        </a:rPr>
                        <a:t>Legger lærerne til rette for at dere elever kan delta i elevrådsarbeid og annet arbeid som tillitsvalgt?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141207" marR="141207" marT="141207" marB="141207"/>
                </a:tc>
                <a:extLst>
                  <a:ext uri="{0D108BD9-81ED-4DB2-BD59-A6C34878D82A}">
                    <a16:rowId xmlns:a16="http://schemas.microsoft.com/office/drawing/2014/main" val="161867772"/>
                  </a:ext>
                </a:extLst>
              </a:tr>
              <a:tr h="530072">
                <a:tc>
                  <a:txBody>
                    <a:bodyPr/>
                    <a:lstStyle/>
                    <a:p>
                      <a:r>
                        <a:rPr lang="nb-NO" sz="1400" b="1" cap="none" spc="0">
                          <a:solidFill>
                            <a:schemeClr val="tx1"/>
                          </a:solidFill>
                        </a:rPr>
                        <a:t>Hører skolen på elevenes forslag?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 marL="141207" marR="141207" marT="141207" marB="141207"/>
                </a:tc>
                <a:extLst>
                  <a:ext uri="{0D108BD9-81ED-4DB2-BD59-A6C34878D82A}">
                    <a16:rowId xmlns:a16="http://schemas.microsoft.com/office/drawing/2014/main" val="297114392"/>
                  </a:ext>
                </a:extLst>
              </a:tr>
              <a:tr h="741488">
                <a:tc>
                  <a:txBody>
                    <a:bodyPr/>
                    <a:lstStyle/>
                    <a:p>
                      <a:r>
                        <a:rPr lang="nb-NO" sz="1400" b="1" cap="none" spc="0">
                          <a:solidFill>
                            <a:schemeClr val="tx1"/>
                          </a:solidFill>
                        </a:rPr>
                        <a:t>Er dere elever med på å lage regler for hvordan dere skal ha det i klassen?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141207" marR="141207" marT="141207" marB="141207"/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141207" marR="141207" marT="141207" marB="141207"/>
                </a:tc>
                <a:extLst>
                  <a:ext uri="{0D108BD9-81ED-4DB2-BD59-A6C34878D82A}">
                    <a16:rowId xmlns:a16="http://schemas.microsoft.com/office/drawing/2014/main" val="429357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5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4A46DC-DF73-FCDD-B93E-84DC6E84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/>
              <a:t>Vurdering</a:t>
            </a:r>
            <a:r>
              <a:rPr lang="nb-NO" sz="5400"/>
              <a:t> - Ris skole 2023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091E9A19-55D7-7B67-6914-5341CB83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95B70B62-4B18-DAF2-E794-C35AA8DFF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874204"/>
              </p:ext>
            </p:extLst>
          </p:nvPr>
        </p:nvGraphicFramePr>
        <p:xfrm>
          <a:off x="838200" y="2592865"/>
          <a:ext cx="10515601" cy="321932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48132">
                  <a:extLst>
                    <a:ext uri="{9D8B030D-6E8A-4147-A177-3AD203B41FA5}">
                      <a16:colId xmlns:a16="http://schemas.microsoft.com/office/drawing/2014/main" val="912984535"/>
                    </a:ext>
                  </a:extLst>
                </a:gridCol>
                <a:gridCol w="1272115">
                  <a:extLst>
                    <a:ext uri="{9D8B030D-6E8A-4147-A177-3AD203B41FA5}">
                      <a16:colId xmlns:a16="http://schemas.microsoft.com/office/drawing/2014/main" val="2997662185"/>
                    </a:ext>
                  </a:extLst>
                </a:gridCol>
                <a:gridCol w="1272115">
                  <a:extLst>
                    <a:ext uri="{9D8B030D-6E8A-4147-A177-3AD203B41FA5}">
                      <a16:colId xmlns:a16="http://schemas.microsoft.com/office/drawing/2014/main" val="3275381008"/>
                    </a:ext>
                  </a:extLst>
                </a:gridCol>
                <a:gridCol w="1423239">
                  <a:extLst>
                    <a:ext uri="{9D8B030D-6E8A-4147-A177-3AD203B41FA5}">
                      <a16:colId xmlns:a16="http://schemas.microsoft.com/office/drawing/2014/main" val="1087646371"/>
                    </a:ext>
                  </a:extLst>
                </a:gridCol>
              </a:tblGrid>
              <a:tr h="391569">
                <a:tc>
                  <a:txBody>
                    <a:bodyPr/>
                    <a:lstStyle/>
                    <a:p>
                      <a:endParaRPr lang="nb-NO" sz="16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9713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cap="none" spc="0">
                          <a:solidFill>
                            <a:schemeClr val="tx1"/>
                          </a:solidFill>
                        </a:rPr>
                        <a:t>8. trinn</a:t>
                      </a:r>
                    </a:p>
                  </a:txBody>
                  <a:tcPr marL="45720" marR="45720" marT="19713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cap="none" spc="0">
                          <a:solidFill>
                            <a:schemeClr val="tx1"/>
                          </a:solidFill>
                        </a:rPr>
                        <a:t>9. trinn</a:t>
                      </a:r>
                    </a:p>
                  </a:txBody>
                  <a:tcPr marL="45720" marR="45720" marT="19713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cap="none" spc="0">
                          <a:solidFill>
                            <a:schemeClr val="tx1"/>
                          </a:solidFill>
                        </a:rPr>
                        <a:t>10. trinn</a:t>
                      </a:r>
                    </a:p>
                  </a:txBody>
                  <a:tcPr marL="45720" marR="45720" marT="19713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558646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Forklarer lærerne hva hva som er målene for de ulike fagene slik at du forstår dem?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857835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Forklarer læreren godt nok hva det legges vekt på når skolearbeidet ditt skal vurderes?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85115"/>
                  </a:ext>
                </a:extLst>
              </a:tr>
              <a:tr h="51348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Har lærerne snakket om hva som kreves for å oppnå de ulike karakterene i halvårsvurderingen i fag?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815221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Forteller lærerne hva som er bra med arbeidet du gjør?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78837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Får du være med og vurdere skolearbeidet ditt?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2,8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2,6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2,6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910652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Jeg får hjelp av lærerne til å tenke gjennom hvordan jeg utvikler meg i faget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61036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Hvor ofte får du tilbakemeldinger fra lærerne som du kan bruke til å bli bedre i fagene?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476721"/>
                  </a:ext>
                </a:extLst>
              </a:tr>
              <a:tr h="330609">
                <a:tc>
                  <a:txBody>
                    <a:bodyPr/>
                    <a:lstStyle/>
                    <a:p>
                      <a:r>
                        <a:rPr lang="nb-NO" sz="1200" b="1" cap="none" spc="0">
                          <a:solidFill>
                            <a:schemeClr val="tx1"/>
                          </a:solidFill>
                        </a:rPr>
                        <a:t>Snakker lærerne med deg om hva du bør gjøre for å bli bedre i fagene?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45720" marR="45720" marT="19713" marB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2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1CA03A-4E1E-57E6-A1F7-839F2333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/>
              <a:t>Motivasjon</a:t>
            </a:r>
            <a:r>
              <a:rPr lang="nb-NO" sz="5400"/>
              <a:t> - Ris 2023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FDE2DF5-EAD4-2F13-6F44-51946251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CFAC9A8-721C-7B46-CE97-DA7B13E6C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515170"/>
              </p:ext>
            </p:extLst>
          </p:nvPr>
        </p:nvGraphicFramePr>
        <p:xfrm>
          <a:off x="1373259" y="2228087"/>
          <a:ext cx="9445485" cy="394887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46292">
                  <a:extLst>
                    <a:ext uri="{9D8B030D-6E8A-4147-A177-3AD203B41FA5}">
                      <a16:colId xmlns:a16="http://schemas.microsoft.com/office/drawing/2014/main" val="11185025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val="3485167789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val="1477483325"/>
                    </a:ext>
                  </a:extLst>
                </a:gridCol>
                <a:gridCol w="1907327">
                  <a:extLst>
                    <a:ext uri="{9D8B030D-6E8A-4147-A177-3AD203B41FA5}">
                      <a16:colId xmlns:a16="http://schemas.microsoft.com/office/drawing/2014/main" val="2084337327"/>
                    </a:ext>
                  </a:extLst>
                </a:gridCol>
              </a:tblGrid>
              <a:tr h="688972">
                <a:tc>
                  <a:txBody>
                    <a:bodyPr/>
                    <a:lstStyle/>
                    <a:p>
                      <a:r>
                        <a:rPr lang="nb-NO" sz="2000" b="0" cap="all" spc="150">
                          <a:solidFill>
                            <a:schemeClr val="lt1"/>
                          </a:solidFill>
                        </a:rPr>
                        <a:t>Motivasjon</a:t>
                      </a:r>
                    </a:p>
                  </a:txBody>
                  <a:tcPr marL="172746" marR="172746" marT="172746" marB="1727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0" cap="all" spc="150">
                          <a:solidFill>
                            <a:schemeClr val="lt1"/>
                          </a:solidFill>
                        </a:rPr>
                        <a:t>8. trinn</a:t>
                      </a:r>
                    </a:p>
                  </a:txBody>
                  <a:tcPr marL="172746" marR="172746" marT="172746" marB="1727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0" cap="all" spc="150">
                          <a:solidFill>
                            <a:schemeClr val="lt1"/>
                          </a:solidFill>
                        </a:rPr>
                        <a:t>9. trinn</a:t>
                      </a:r>
                    </a:p>
                  </a:txBody>
                  <a:tcPr marL="172746" marR="172746" marT="172746" marB="1727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0" cap="all" spc="150">
                          <a:solidFill>
                            <a:schemeClr val="lt1"/>
                          </a:solidFill>
                        </a:rPr>
                        <a:t>10. trinn</a:t>
                      </a:r>
                    </a:p>
                  </a:txBody>
                  <a:tcPr marL="172746" marR="172746" marT="172746" marB="1727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5794"/>
                  </a:ext>
                </a:extLst>
              </a:tr>
              <a:tr h="632970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Er du interessert i å lære?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805281"/>
                  </a:ext>
                </a:extLst>
              </a:tr>
              <a:tr h="875645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I klassen min synes vi det er viktig å jobbe med skolearbeid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9456"/>
                  </a:ext>
                </a:extLst>
              </a:tr>
              <a:tr h="875645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Jeg synes det vi lærer på skolen er viktig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08893"/>
                  </a:ext>
                </a:extLst>
              </a:tr>
              <a:tr h="875645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Det meste jeg lærer på skolen, vil jeg få nytte av senere i livet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cap="none" spc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 marL="172746" marR="172746" marT="172746" marB="1727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1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1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8A8D39-007C-A01C-2269-70C2B308C66F}"/>
              </a:ext>
            </a:extLst>
          </p:cNvPr>
          <p:cNvSpPr txBox="1"/>
          <p:nvPr/>
        </p:nvSpPr>
        <p:spPr>
          <a:xfrm>
            <a:off x="337884" y="390617"/>
            <a:ext cx="3722052" cy="642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Informasjon</a:t>
            </a:r>
            <a:r>
              <a:rPr lang="en-US" sz="32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-I </a:t>
            </a:r>
            <a:r>
              <a:rPr lang="en-US" sz="3200" dirty="0" err="1"/>
              <a:t>samlemålet</a:t>
            </a:r>
            <a:r>
              <a:rPr lang="en-US" sz="3200" dirty="0"/>
              <a:t> "Mobbing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skolen</a:t>
            </a:r>
            <a:r>
              <a:rPr lang="en-US" sz="3200" dirty="0"/>
              <a:t>" </a:t>
            </a:r>
            <a:r>
              <a:rPr lang="en-US" sz="3200" dirty="0" err="1"/>
              <a:t>inngår</a:t>
            </a:r>
            <a:r>
              <a:rPr lang="en-US" sz="3200" dirty="0"/>
              <a:t> </a:t>
            </a:r>
            <a:r>
              <a:rPr lang="en-US" sz="3200" dirty="0" err="1"/>
              <a:t>elever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har</a:t>
            </a:r>
            <a:r>
              <a:rPr lang="en-US" sz="3200" dirty="0"/>
              <a:t> </a:t>
            </a:r>
            <a:r>
              <a:rPr lang="en-US" sz="3200" dirty="0" err="1"/>
              <a:t>svart</a:t>
            </a:r>
            <a:r>
              <a:rPr lang="en-US" sz="3200" dirty="0"/>
              <a:t> at de </a:t>
            </a:r>
            <a:r>
              <a:rPr lang="en-US" sz="3200" dirty="0" err="1"/>
              <a:t>blir</a:t>
            </a:r>
            <a:r>
              <a:rPr lang="en-US" sz="3200" dirty="0"/>
              <a:t> </a:t>
            </a:r>
            <a:r>
              <a:rPr lang="en-US" sz="3200" dirty="0" err="1"/>
              <a:t>mobbet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ett</a:t>
            </a:r>
            <a:r>
              <a:rPr lang="en-US" sz="3200" dirty="0"/>
              <a:t> </a:t>
            </a:r>
            <a:r>
              <a:rPr lang="en-US" sz="3200" dirty="0" err="1"/>
              <a:t>eller</a:t>
            </a:r>
            <a:r>
              <a:rPr lang="en-US" sz="3200" dirty="0"/>
              <a:t> </a:t>
            </a:r>
            <a:r>
              <a:rPr lang="en-US" sz="3200" dirty="0" err="1"/>
              <a:t>flere</a:t>
            </a:r>
            <a:r>
              <a:rPr lang="en-US" sz="3200" dirty="0"/>
              <a:t> av de </a:t>
            </a:r>
            <a:r>
              <a:rPr lang="en-US" sz="3200" dirty="0" err="1"/>
              <a:t>tre</a:t>
            </a:r>
            <a:r>
              <a:rPr lang="en-US" sz="3200" dirty="0"/>
              <a:t> </a:t>
            </a:r>
            <a:r>
              <a:rPr lang="en-US" sz="3200" dirty="0" err="1"/>
              <a:t>spørsmålene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-</a:t>
            </a:r>
            <a:r>
              <a:rPr lang="en-US" sz="3200" dirty="0" err="1"/>
              <a:t>Elever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svarer</a:t>
            </a:r>
            <a:r>
              <a:rPr lang="en-US" sz="3200" dirty="0"/>
              <a:t> at de </a:t>
            </a:r>
            <a:r>
              <a:rPr lang="en-US" sz="3200" dirty="0" err="1"/>
              <a:t>blir</a:t>
            </a:r>
            <a:r>
              <a:rPr lang="en-US" sz="3200" dirty="0"/>
              <a:t> </a:t>
            </a:r>
            <a:r>
              <a:rPr lang="en-US" sz="3200" dirty="0" err="1"/>
              <a:t>mobbet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flere</a:t>
            </a:r>
            <a:r>
              <a:rPr lang="en-US" sz="3200" dirty="0"/>
              <a:t> </a:t>
            </a:r>
            <a:r>
              <a:rPr lang="en-US" sz="3200" dirty="0" err="1"/>
              <a:t>måter</a:t>
            </a:r>
            <a:r>
              <a:rPr lang="en-US" sz="3200" dirty="0"/>
              <a:t>, </a:t>
            </a:r>
            <a:r>
              <a:rPr lang="en-US" sz="3200" dirty="0" err="1"/>
              <a:t>telles</a:t>
            </a:r>
            <a:r>
              <a:rPr lang="en-US" sz="3200" dirty="0"/>
              <a:t> bare </a:t>
            </a:r>
            <a:r>
              <a:rPr lang="en-US" sz="3200" dirty="0" err="1"/>
              <a:t>en</a:t>
            </a:r>
            <a:r>
              <a:rPr lang="en-US" sz="3200" dirty="0"/>
              <a:t> gang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samlemålet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-</a:t>
            </a:r>
            <a:r>
              <a:rPr lang="en-US" sz="3200" dirty="0" err="1"/>
              <a:t>Elever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svarer</a:t>
            </a:r>
            <a:r>
              <a:rPr lang="en-US" sz="3200" dirty="0"/>
              <a:t> at de er </a:t>
            </a:r>
            <a:r>
              <a:rPr lang="en-US" sz="3200" dirty="0" err="1"/>
              <a:t>mobbet</a:t>
            </a:r>
            <a:r>
              <a:rPr lang="en-US" sz="3200" dirty="0"/>
              <a:t> </a:t>
            </a:r>
            <a:r>
              <a:rPr lang="en-US" sz="3200" dirty="0" err="1"/>
              <a:t>digitalt</a:t>
            </a:r>
            <a:r>
              <a:rPr lang="en-US" sz="3200" dirty="0"/>
              <a:t> av </a:t>
            </a:r>
            <a:r>
              <a:rPr lang="en-US" sz="3200" dirty="0" err="1"/>
              <a:t>personer</a:t>
            </a:r>
            <a:r>
              <a:rPr lang="en-US" sz="3200" dirty="0"/>
              <a:t> </a:t>
            </a:r>
            <a:r>
              <a:rPr lang="en-US" sz="3200" dirty="0" err="1"/>
              <a:t>utenfor</a:t>
            </a:r>
            <a:r>
              <a:rPr lang="en-US" sz="3200" dirty="0"/>
              <a:t> </a:t>
            </a:r>
            <a:r>
              <a:rPr lang="en-US" sz="3200" dirty="0" err="1"/>
              <a:t>skolen</a:t>
            </a:r>
            <a:r>
              <a:rPr lang="en-US" sz="3200" dirty="0"/>
              <a:t> er </a:t>
            </a:r>
            <a:r>
              <a:rPr lang="en-US" sz="3200" dirty="0" err="1"/>
              <a:t>trukket</a:t>
            </a:r>
            <a:r>
              <a:rPr lang="en-US" sz="3200" dirty="0"/>
              <a:t> </a:t>
            </a:r>
            <a:r>
              <a:rPr lang="en-US" sz="3200" dirty="0" err="1"/>
              <a:t>fra</a:t>
            </a:r>
            <a:r>
              <a:rPr lang="en-US" sz="32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Ris skole 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Har du </a:t>
            </a:r>
            <a:r>
              <a:rPr lang="en-US" sz="3200" dirty="0" err="1"/>
              <a:t>noen</a:t>
            </a:r>
            <a:r>
              <a:rPr lang="en-US" sz="3200" dirty="0"/>
              <a:t> å </a:t>
            </a:r>
            <a:r>
              <a:rPr lang="en-US" sz="3200" dirty="0" err="1"/>
              <a:t>være</a:t>
            </a:r>
            <a:r>
              <a:rPr lang="en-US" sz="3200" dirty="0"/>
              <a:t> med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friminuttet</a:t>
            </a:r>
            <a:r>
              <a:rPr lang="en-US" sz="32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8 </a:t>
            </a:r>
            <a:r>
              <a:rPr lang="en-US" sz="3200" dirty="0" err="1"/>
              <a:t>trinn</a:t>
            </a:r>
            <a:r>
              <a:rPr lang="en-US" sz="3200" dirty="0"/>
              <a:t>: 4,8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9 </a:t>
            </a:r>
            <a:r>
              <a:rPr lang="en-US" sz="3200" dirty="0" err="1"/>
              <a:t>trinn</a:t>
            </a:r>
            <a:r>
              <a:rPr lang="en-US" sz="3200" dirty="0"/>
              <a:t>: 4,7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10 </a:t>
            </a:r>
            <a:r>
              <a:rPr lang="en-US" sz="3200" dirty="0" err="1"/>
              <a:t>trinn</a:t>
            </a:r>
            <a:r>
              <a:rPr lang="en-US" sz="3200" dirty="0"/>
              <a:t>: 4,8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" dirty="0"/>
              <a:t>    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F85F1BBD-D54A-CCC2-CD42-9D9991E0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9721C0-985F-C2D9-FBFC-214B0C245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98719"/>
              </p:ext>
            </p:extLst>
          </p:nvPr>
        </p:nvGraphicFramePr>
        <p:xfrm>
          <a:off x="4654296" y="640080"/>
          <a:ext cx="690372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D0379711-0DC5-6BDC-8421-D7EF4C05F480}"/>
                  </a:ext>
                </a:extLst>
              </p14:cNvPr>
              <p14:cNvContentPartPr/>
              <p14:nvPr/>
            </p14:nvContentPartPr>
            <p14:xfrm>
              <a:off x="9040735" y="1924283"/>
              <a:ext cx="2576880" cy="380160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D0379711-0DC5-6BDC-8421-D7EF4C05F4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2095" y="1915283"/>
                <a:ext cx="2594520" cy="38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15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9C52EE8-F496-CFC1-9AA6-2985BAB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9E9079D-5404-875D-EBAF-34670F3B4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31423"/>
              </p:ext>
            </p:extLst>
          </p:nvPr>
        </p:nvGraphicFramePr>
        <p:xfrm>
          <a:off x="501162" y="1222028"/>
          <a:ext cx="10199076" cy="401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747">
                  <a:extLst>
                    <a:ext uri="{9D8B030D-6E8A-4147-A177-3AD203B41FA5}">
                      <a16:colId xmlns:a16="http://schemas.microsoft.com/office/drawing/2014/main" val="362282545"/>
                    </a:ext>
                  </a:extLst>
                </a:gridCol>
                <a:gridCol w="1673747">
                  <a:extLst>
                    <a:ext uri="{9D8B030D-6E8A-4147-A177-3AD203B41FA5}">
                      <a16:colId xmlns:a16="http://schemas.microsoft.com/office/drawing/2014/main" val="1654574125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3813172765"/>
                    </a:ext>
                  </a:extLst>
                </a:gridCol>
                <a:gridCol w="1734111">
                  <a:extLst>
                    <a:ext uri="{9D8B030D-6E8A-4147-A177-3AD203B41FA5}">
                      <a16:colId xmlns:a16="http://schemas.microsoft.com/office/drawing/2014/main" val="2694946534"/>
                    </a:ext>
                  </a:extLst>
                </a:gridCol>
                <a:gridCol w="1717070">
                  <a:extLst>
                    <a:ext uri="{9D8B030D-6E8A-4147-A177-3AD203B41FA5}">
                      <a16:colId xmlns:a16="http://schemas.microsoft.com/office/drawing/2014/main" val="2912014404"/>
                    </a:ext>
                  </a:extLst>
                </a:gridCol>
                <a:gridCol w="1921519">
                  <a:extLst>
                    <a:ext uri="{9D8B030D-6E8A-4147-A177-3AD203B41FA5}">
                      <a16:colId xmlns:a16="http://schemas.microsoft.com/office/drawing/2014/main" val="4250866208"/>
                    </a:ext>
                  </a:extLst>
                </a:gridCol>
              </a:tblGrid>
              <a:tr h="2449820">
                <a:tc>
                  <a:txBody>
                    <a:bodyPr/>
                    <a:lstStyle/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8 trinn</a:t>
                      </a:r>
                    </a:p>
                  </a:txBody>
                  <a:tcPr marL="107769" marR="107769" marT="53884" marB="5388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Ris </a:t>
                      </a: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8 trinn</a:t>
                      </a:r>
                    </a:p>
                  </a:txBody>
                  <a:tcPr marL="107769" marR="107769" marT="53884" marB="5388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9 trinn</a:t>
                      </a:r>
                    </a:p>
                  </a:txBody>
                  <a:tcPr marL="107769" marR="107769" marT="53884" marB="538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Ris </a:t>
                      </a: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9 trinn</a:t>
                      </a:r>
                    </a:p>
                  </a:txBody>
                  <a:tcPr marL="107769" marR="107769" marT="53884" marB="538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>
                          <a:solidFill>
                            <a:schemeClr val="tx1"/>
                          </a:solidFill>
                        </a:rPr>
                        <a:t>10 trinn</a:t>
                      </a:r>
                    </a:p>
                  </a:txBody>
                  <a:tcPr marL="107769" marR="107769" marT="53884" marB="538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Ris </a:t>
                      </a: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3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3300" dirty="0">
                          <a:solidFill>
                            <a:schemeClr val="tx1"/>
                          </a:solidFill>
                        </a:rPr>
                        <a:t>10 trinn</a:t>
                      </a:r>
                    </a:p>
                  </a:txBody>
                  <a:tcPr marL="107769" marR="107769" marT="53884" marB="538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04409"/>
                  </a:ext>
                </a:extLst>
              </a:tr>
              <a:tr h="1296604">
                <a:tc>
                  <a:txBody>
                    <a:bodyPr/>
                    <a:lstStyle/>
                    <a:p>
                      <a:endParaRPr lang="nb-NO" sz="4200" b="1"/>
                    </a:p>
                    <a:p>
                      <a:r>
                        <a:rPr lang="nb-NO" sz="4200" b="1"/>
                        <a:t>12,4</a:t>
                      </a:r>
                    </a:p>
                  </a:txBody>
                  <a:tcPr marL="107769" marR="107769" marT="53884" marB="5388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4200" b="1"/>
                    </a:p>
                    <a:p>
                      <a:r>
                        <a:rPr lang="nb-NO" sz="4200" b="1"/>
                        <a:t>9,3</a:t>
                      </a:r>
                    </a:p>
                  </a:txBody>
                  <a:tcPr marL="107769" marR="107769" marT="53884" marB="5388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4200" b="1"/>
                    </a:p>
                    <a:p>
                      <a:r>
                        <a:rPr lang="nb-NO" sz="4200" b="1"/>
                        <a:t>12,8</a:t>
                      </a:r>
                    </a:p>
                  </a:txBody>
                  <a:tcPr marL="107769" marR="107769" marT="53884" marB="538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4200" b="1"/>
                    </a:p>
                    <a:p>
                      <a:r>
                        <a:rPr lang="nb-NO" sz="4200" b="1"/>
                        <a:t>11,7</a:t>
                      </a:r>
                    </a:p>
                  </a:txBody>
                  <a:tcPr marL="107769" marR="107769" marT="53884" marB="538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4200" b="1"/>
                    </a:p>
                    <a:p>
                      <a:r>
                        <a:rPr lang="nb-NO" sz="4200" b="1"/>
                        <a:t>11,8</a:t>
                      </a:r>
                    </a:p>
                  </a:txBody>
                  <a:tcPr marL="107769" marR="107769" marT="53884" marB="538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4200" b="1" dirty="0"/>
                    </a:p>
                    <a:p>
                      <a:r>
                        <a:rPr lang="nb-NO" sz="4200" b="1" dirty="0"/>
                        <a:t>9,5</a:t>
                      </a:r>
                    </a:p>
                  </a:txBody>
                  <a:tcPr marL="107769" marR="107769" marT="53884" marB="538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50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Et bilde som inneholder klær, person, innendørs, kontorforsyninger&#10;&#10;Automatisk generert beskrivelse">
            <a:extLst>
              <a:ext uri="{FF2B5EF4-FFF2-40B4-BE49-F238E27FC236}">
                <a16:creationId xmlns:a16="http://schemas.microsoft.com/office/drawing/2014/main" id="{20F0A560-CB33-A0CE-41F8-A5777B97B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158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t bilde som inneholder klær, person, innendørs, Læring&#10;&#10;Automatisk generert beskrivelse">
            <a:extLst>
              <a:ext uri="{FF2B5EF4-FFF2-40B4-BE49-F238E27FC236}">
                <a16:creationId xmlns:a16="http://schemas.microsoft.com/office/drawing/2014/main" id="{2CBBF9B5-FFDD-EAE0-4EFB-EC2DE361E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r="2" b="4154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t bilde som inneholder innendørs, møbler, bord, vegg&#10;&#10;Automatisk generert beskrivelse">
            <a:extLst>
              <a:ext uri="{FF2B5EF4-FFF2-40B4-BE49-F238E27FC236}">
                <a16:creationId xmlns:a16="http://schemas.microsoft.com/office/drawing/2014/main" id="{B9016F21-4F97-0DBF-771D-00E075251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r="-1" b="-1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Et bilde som inneholder person, klær, innendørs, Menneskeansikt&#10;&#10;Automatisk generert beskrivelse">
            <a:extLst>
              <a:ext uri="{FF2B5EF4-FFF2-40B4-BE49-F238E27FC236}">
                <a16:creationId xmlns:a16="http://schemas.microsoft.com/office/drawing/2014/main" id="{72261BEE-1F13-4B24-2F69-16AEAA81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t bilde som inneholder klær, person, bord, innendørs&#10;&#10;Automatisk generert beskrivelse">
            <a:extLst>
              <a:ext uri="{FF2B5EF4-FFF2-40B4-BE49-F238E27FC236}">
                <a16:creationId xmlns:a16="http://schemas.microsoft.com/office/drawing/2014/main" id="{0812BC06-5300-3D31-3898-56E6A7FCB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4" r="-2" b="20543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481345D-96F6-392A-4F87-E6B2288E7BDB}"/>
              </a:ext>
            </a:extLst>
          </p:cNvPr>
          <p:cNvSpPr txBox="1"/>
          <p:nvPr/>
        </p:nvSpPr>
        <p:spPr>
          <a:xfrm>
            <a:off x="7378760" y="1043866"/>
            <a:ext cx="3975041" cy="573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/>
              <a:t>Styringsgruppe</a:t>
            </a:r>
            <a:r>
              <a:rPr lang="en-US" sz="4000" b="1" dirty="0"/>
              <a:t> 9.trinn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HVA?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HVEM? 16 </a:t>
            </a:r>
            <a:r>
              <a:rPr lang="en-US" sz="2000" dirty="0" err="1"/>
              <a:t>elever</a:t>
            </a:r>
            <a:r>
              <a:rPr lang="en-US" sz="2000" dirty="0"/>
              <a:t> – gutter/</a:t>
            </a:r>
            <a:r>
              <a:rPr lang="en-US" sz="2000" dirty="0" err="1"/>
              <a:t>jenter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HVORFOR?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Ulike</a:t>
            </a:r>
            <a:r>
              <a:rPr lang="en-US" sz="2000" dirty="0"/>
              <a:t> </a:t>
            </a:r>
            <a:r>
              <a:rPr lang="en-US" sz="2000" dirty="0" err="1"/>
              <a:t>oppgaver</a:t>
            </a:r>
            <a:r>
              <a:rPr lang="en-US" sz="2000" dirty="0"/>
              <a:t>; </a:t>
            </a:r>
            <a:r>
              <a:rPr lang="en-US" sz="2000" dirty="0" err="1"/>
              <a:t>analyse</a:t>
            </a:r>
            <a:r>
              <a:rPr lang="en-US" sz="2000" dirty="0"/>
              <a:t>, </a:t>
            </a:r>
            <a:r>
              <a:rPr lang="en-US" sz="2000" dirty="0" err="1"/>
              <a:t>råd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ledere</a:t>
            </a:r>
            <a:r>
              <a:rPr lang="en-US" sz="2000" dirty="0"/>
              <a:t> og </a:t>
            </a:r>
            <a:r>
              <a:rPr lang="en-US" sz="2000" dirty="0" err="1"/>
              <a:t>lærerne</a:t>
            </a:r>
            <a:r>
              <a:rPr lang="en-US" sz="2000" dirty="0"/>
              <a:t>, </a:t>
            </a:r>
            <a:r>
              <a:rPr lang="en-US" sz="2000" dirty="0" err="1"/>
              <a:t>pressemeldinger</a:t>
            </a:r>
            <a:r>
              <a:rPr lang="en-US" sz="2000" dirty="0"/>
              <a:t>, </a:t>
            </a:r>
            <a:r>
              <a:rPr lang="en-US" sz="2000" dirty="0" err="1"/>
              <a:t>fageksperter</a:t>
            </a:r>
            <a:r>
              <a:rPr lang="en-US" sz="2000" dirty="0"/>
              <a:t>, </a:t>
            </a:r>
            <a:r>
              <a:rPr lang="en-US" sz="2000" dirty="0" err="1"/>
              <a:t>vurdering</a:t>
            </a:r>
            <a:r>
              <a:rPr lang="en-US" sz="2000" dirty="0"/>
              <a:t>, </a:t>
            </a:r>
            <a:r>
              <a:rPr lang="en-US" sz="2000" dirty="0" err="1"/>
              <a:t>trivsel</a:t>
            </a:r>
            <a:r>
              <a:rPr lang="en-US" sz="2000" dirty="0"/>
              <a:t>, </a:t>
            </a:r>
            <a:r>
              <a:rPr lang="en-US" sz="2000" dirty="0" err="1"/>
              <a:t>møtevirksomhet</a:t>
            </a:r>
            <a:r>
              <a:rPr lang="en-US" sz="2000" dirty="0"/>
              <a:t>, </a:t>
            </a:r>
            <a:r>
              <a:rPr lang="en-US" sz="2000" dirty="0" err="1"/>
              <a:t>presentasjoner</a:t>
            </a:r>
            <a:r>
              <a:rPr lang="en-US" sz="2000" dirty="0"/>
              <a:t>…..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Jobbe</a:t>
            </a:r>
            <a:r>
              <a:rPr lang="en-US" sz="2000" dirty="0"/>
              <a:t> </a:t>
            </a:r>
            <a:r>
              <a:rPr lang="en-US" sz="2000" dirty="0" err="1"/>
              <a:t>bredt</a:t>
            </a:r>
            <a:r>
              <a:rPr lang="en-US" sz="2000" dirty="0"/>
              <a:t>, </a:t>
            </a:r>
            <a:r>
              <a:rPr lang="en-US" sz="2000" dirty="0" err="1"/>
              <a:t>skape</a:t>
            </a:r>
            <a:r>
              <a:rPr lang="en-US" sz="2000" dirty="0"/>
              <a:t> </a:t>
            </a:r>
            <a:r>
              <a:rPr lang="en-US" sz="2000" dirty="0" err="1"/>
              <a:t>engasjement</a:t>
            </a:r>
            <a:r>
              <a:rPr lang="en-US" sz="2000" dirty="0"/>
              <a:t> (</a:t>
            </a:r>
            <a:r>
              <a:rPr lang="en-US" sz="2000" dirty="0" err="1"/>
              <a:t>ikke</a:t>
            </a:r>
            <a:r>
              <a:rPr lang="en-US" sz="2000" dirty="0"/>
              <a:t> “bare” </a:t>
            </a:r>
            <a:r>
              <a:rPr lang="en-US" sz="2000" dirty="0" err="1"/>
              <a:t>elevrådet</a:t>
            </a:r>
            <a:r>
              <a:rPr lang="en-US" sz="20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Ressurs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10 </a:t>
            </a:r>
            <a:r>
              <a:rPr lang="en-US" sz="2000" dirty="0" err="1"/>
              <a:t>trinn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F1E9F9C9-5225-21F1-F99D-665C79D3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84C8F1C-570C-4D55-4772-BD1312ED8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32208"/>
              </p:ext>
            </p:extLst>
          </p:nvPr>
        </p:nvGraphicFramePr>
        <p:xfrm>
          <a:off x="98424" y="213063"/>
          <a:ext cx="11797654" cy="631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Exch.Document.2020">
                  <p:embed/>
                </p:oleObj>
              </mc:Choice>
              <mc:Fallback>
                <p:oleObj name="Acrobat Document" r:id="rId2" imgW="9144000" imgH="5143500" progId="AcroExch.Document.202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284C8F1C-570C-4D55-4772-BD1312ED8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24" y="213063"/>
                        <a:ext cx="11797654" cy="631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50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D01DF-F40F-83EA-828A-A85E875C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nb-NO" dirty="0"/>
              <a:t>Styringsgruppen - mobbetall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846C9-3828-E3D6-4A30-63C7994D4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49071"/>
          </a:xfrm>
        </p:spPr>
        <p:txBody>
          <a:bodyPr>
            <a:normAutofit fontScale="32500" lnSpcReduction="20000"/>
          </a:bodyPr>
          <a:lstStyle/>
          <a:p>
            <a:r>
              <a:rPr lang="nb-NO" sz="4500" b="1" dirty="0"/>
              <a:t>Hva ser vi?</a:t>
            </a:r>
          </a:p>
          <a:p>
            <a:endParaRPr lang="nb-NO" sz="4500" dirty="0"/>
          </a:p>
          <a:p>
            <a:r>
              <a:rPr lang="nb-NO" sz="4500" dirty="0"/>
              <a:t>Er for høye</a:t>
            </a:r>
          </a:p>
          <a:p>
            <a:r>
              <a:rPr lang="nb-NO" sz="4500" dirty="0"/>
              <a:t>Flere feilkilder, lyver (redd for å bli gjenkjent), tuller</a:t>
            </a:r>
          </a:p>
          <a:p>
            <a:r>
              <a:rPr lang="nb-NO" sz="4500" dirty="0"/>
              <a:t>Mobbing av voksne er noe overdrevet</a:t>
            </a:r>
          </a:p>
          <a:p>
            <a:r>
              <a:rPr lang="nb-NO" sz="4500" dirty="0" err="1"/>
              <a:t>Snitche</a:t>
            </a:r>
            <a:endParaRPr lang="nb-NO" sz="4500" dirty="0"/>
          </a:p>
          <a:p>
            <a:r>
              <a:rPr lang="nb-NO" sz="4500" dirty="0"/>
              <a:t>Plassert «i bås», gjenger på skolen, mye inndeling i grupper</a:t>
            </a:r>
          </a:p>
          <a:p>
            <a:r>
              <a:rPr lang="nb-NO" sz="4500" dirty="0"/>
              <a:t>Drikkemiljø (presses til å gjøre ting man egentlig ikke vil)</a:t>
            </a:r>
          </a:p>
          <a:p>
            <a:r>
              <a:rPr lang="nb-NO" sz="4500" dirty="0"/>
              <a:t>Skjer der de voksne ikke er</a:t>
            </a:r>
          </a:p>
          <a:p>
            <a:r>
              <a:rPr lang="nb-NO" sz="4500" dirty="0"/>
              <a:t>Miljøet; trang etter å være populær – tøffe seg, kan tråkke på andre for å få venner og bli populær</a:t>
            </a:r>
          </a:p>
          <a:p>
            <a:r>
              <a:rPr lang="nb-NO" sz="4500" dirty="0"/>
              <a:t>Kommentarer </a:t>
            </a:r>
          </a:p>
          <a:p>
            <a:r>
              <a:rPr lang="nb-NO" sz="4500" dirty="0"/>
              <a:t>Opplever at digital mobbing skulle vært enda større</a:t>
            </a:r>
          </a:p>
          <a:p>
            <a:r>
              <a:rPr lang="nb-NO" sz="4500" dirty="0"/>
              <a:t>Overraskende at mange sier de trives – og at mange sier de blir mobbet – trivsel kan være høy, selv om man fortsatt føler seg mobbet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95E3EE-BB28-0407-7613-9BA390515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5049071"/>
          </a:xfrm>
        </p:spPr>
        <p:txBody>
          <a:bodyPr>
            <a:normAutofit fontScale="32500" lnSpcReduction="20000"/>
          </a:bodyPr>
          <a:lstStyle/>
          <a:p>
            <a:r>
              <a:rPr lang="nb-NO" sz="4500" b="1" dirty="0"/>
              <a:t>Hva kan vi gjøre?</a:t>
            </a:r>
          </a:p>
          <a:p>
            <a:endParaRPr lang="nb-NO" sz="4500" b="1" dirty="0"/>
          </a:p>
          <a:p>
            <a:r>
              <a:rPr lang="nb-NO" sz="4500" dirty="0"/>
              <a:t>Arrangementer: samle to og to klasser (unngår grupperinger), morsomme aktiviteter som gir samspill – kjedelig å sitte inne i flere timer (det får i alle fall ikke ned mobbetallene)</a:t>
            </a:r>
          </a:p>
          <a:p>
            <a:r>
              <a:rPr lang="nb-NO" sz="4500" dirty="0"/>
              <a:t>Man er ikke komfortabel nok på 8 trinn og det dabber av på 10 trinn (mer modne) – flere tiltak på 9.trinn, en god start på 9.trinn er viktig</a:t>
            </a:r>
          </a:p>
          <a:p>
            <a:r>
              <a:rPr lang="nb-NO" sz="4500" dirty="0"/>
              <a:t>Si hei i gangen når vi ser hverandre</a:t>
            </a:r>
          </a:p>
          <a:p>
            <a:r>
              <a:rPr lang="nb-NO" sz="4500" dirty="0"/>
              <a:t>Engasjerende foreldre, ta grep hvis noe er galt</a:t>
            </a:r>
          </a:p>
          <a:p>
            <a:r>
              <a:rPr lang="nb-NO" sz="4500" dirty="0"/>
              <a:t>Tidligere årskull kan hjelpe oss</a:t>
            </a:r>
          </a:p>
          <a:p>
            <a:r>
              <a:rPr lang="nb-NO" sz="4500" dirty="0"/>
              <a:t>Flere klassemøter – også på tvers av klasser</a:t>
            </a:r>
          </a:p>
          <a:p>
            <a:r>
              <a:rPr lang="nb-NO" sz="4500" dirty="0"/>
              <a:t>Venneklasser</a:t>
            </a:r>
          </a:p>
          <a:p>
            <a:r>
              <a:rPr lang="nb-NO" sz="4500" dirty="0"/>
              <a:t>Flere aktiviteter i skolehverdagen for å bli kjent med de vi går i klassen med</a:t>
            </a:r>
          </a:p>
          <a:p>
            <a:r>
              <a:rPr lang="nb-NO" sz="4500" dirty="0"/>
              <a:t>Ha kontakt med foreldre til de som mobber og de som blir mobbet</a:t>
            </a:r>
          </a:p>
          <a:p>
            <a:r>
              <a:rPr lang="nb-NO" sz="4500" dirty="0"/>
              <a:t>Lage vår egen undersøkelse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0B731447-BDCB-6971-7144-9DD7D688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7879" y="76200"/>
            <a:ext cx="949633" cy="9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5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4892A-E896-4B24-F3FB-D67E442B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Styringsgruppen – </a:t>
            </a:r>
            <a:br>
              <a:rPr lang="nb-NO" dirty="0"/>
            </a:br>
            <a:r>
              <a:rPr lang="nb-NO" dirty="0"/>
              <a:t>vurdering, motivasjon, elevmedvirkning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7CED1E-C147-4A5B-032E-1282E2B2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Disse tre indikatorene henger sammen</a:t>
            </a:r>
          </a:p>
          <a:p>
            <a:r>
              <a:rPr lang="nb-NO" dirty="0"/>
              <a:t>Lave tall: Ønsker at det er fokus på disse områdene fremover</a:t>
            </a:r>
          </a:p>
          <a:p>
            <a:endParaRPr lang="nb-NO" dirty="0"/>
          </a:p>
          <a:p>
            <a:r>
              <a:rPr lang="nb-NO" dirty="0"/>
              <a:t>Inkluder oss i opplegget rundt vurderingssituasjoner</a:t>
            </a:r>
          </a:p>
          <a:p>
            <a:r>
              <a:rPr lang="nb-NO" dirty="0"/>
              <a:t>Være med å lage vurderingene og vurderingskriteriene                gir økt motivasjon</a:t>
            </a:r>
          </a:p>
          <a:p>
            <a:r>
              <a:rPr lang="nb-NO" dirty="0"/>
              <a:t>Flere timer på skolen til å øve på vurderinger</a:t>
            </a:r>
          </a:p>
          <a:p>
            <a:r>
              <a:rPr lang="nb-NO" dirty="0"/>
              <a:t>Muntlige vurderinger i alle fag, i hvert fall norsk (man får ikke vist hva man kan bare ved å rekke opp hånda)</a:t>
            </a:r>
          </a:p>
          <a:p>
            <a:r>
              <a:rPr lang="nb-NO" dirty="0"/>
              <a:t>Konkrete tilbakemeldinger (hva vi kan og hva vi må øve på)</a:t>
            </a:r>
          </a:p>
          <a:p>
            <a:r>
              <a:rPr lang="nb-NO" dirty="0"/>
              <a:t>Tilbakemeldingene kan oppleves å være veldig forskjellig fra karakteren vi får 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C1A33A32-95A0-0209-1B60-946098C63EC9}"/>
              </a:ext>
            </a:extLst>
          </p:cNvPr>
          <p:cNvSpPr/>
          <p:nvPr/>
        </p:nvSpPr>
        <p:spPr>
          <a:xfrm>
            <a:off x="8182303" y="3550633"/>
            <a:ext cx="622738" cy="2864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A33C5C12-5CEA-58CE-3780-4E3889A5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7879" y="76200"/>
            <a:ext cx="949633" cy="9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6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B18F5B-84E9-7C7F-6246-E63186C1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3" y="905608"/>
            <a:ext cx="3685010" cy="5697415"/>
          </a:xfrm>
        </p:spPr>
        <p:txBody>
          <a:bodyPr>
            <a:normAutofit/>
          </a:bodyPr>
          <a:lstStyle/>
          <a:p>
            <a:r>
              <a:rPr lang="nb-NO" sz="3600" b="1" dirty="0"/>
              <a:t>Elevundersøkelsen + skolens strategiplan</a:t>
            </a:r>
            <a:br>
              <a:rPr lang="nb-NO" dirty="0">
                <a:solidFill>
                  <a:srgbClr val="FFFFFF"/>
                </a:solidFill>
              </a:rPr>
            </a:b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8A82D3-0A2A-C86D-286E-FD90B95E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533290"/>
            <a:ext cx="6975231" cy="685799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b="1" dirty="0"/>
              <a:t>Elevmedvirkning</a:t>
            </a:r>
          </a:p>
          <a:p>
            <a:r>
              <a:rPr lang="nb-NO" sz="1800" dirty="0"/>
              <a:t>Elevmedvirkning skal inn på systemnivå i planleggingen (organiserer elever i ulike grupper med ulikt ansvar)</a:t>
            </a:r>
          </a:p>
          <a:p>
            <a:r>
              <a:rPr lang="nb-NO" sz="1800" dirty="0"/>
              <a:t>Prøve ut ulike former for elevmedvirkning, som f eks fageksperter, styringsgrupper</a:t>
            </a:r>
          </a:p>
          <a:p>
            <a:r>
              <a:rPr lang="nb-NO" sz="1800" dirty="0"/>
              <a:t>Lærerne skal involvere elevene om innhold og arbeidsmåter</a:t>
            </a:r>
          </a:p>
          <a:p>
            <a:r>
              <a:rPr lang="nb-NO" sz="1800" dirty="0"/>
              <a:t>Undervisningen skal være mer utforskende; ulike tverrfaglige arbeidsmetoder</a:t>
            </a:r>
          </a:p>
          <a:p>
            <a:r>
              <a:rPr lang="nb-NO" sz="1800" dirty="0"/>
              <a:t>Velge arbeidsmåter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Vurdering</a:t>
            </a:r>
          </a:p>
          <a:p>
            <a:r>
              <a:rPr lang="nb-NO" sz="1800" dirty="0"/>
              <a:t>Utvikle gode </a:t>
            </a:r>
            <a:r>
              <a:rPr lang="nb-NO" sz="1800" dirty="0" err="1"/>
              <a:t>fremovermeldinger</a:t>
            </a:r>
            <a:endParaRPr lang="nb-NO" sz="1800" dirty="0"/>
          </a:p>
          <a:p>
            <a:r>
              <a:rPr lang="nb-NO" sz="1800" dirty="0"/>
              <a:t>Involvere elevene</a:t>
            </a:r>
          </a:p>
          <a:p>
            <a:r>
              <a:rPr lang="nb-NO" sz="1800" dirty="0"/>
              <a:t>Elevene skal oppleve nytteverdi med å arbeide med egen utviklingsmappe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Trivsel og motivasjon</a:t>
            </a:r>
          </a:p>
          <a:p>
            <a:r>
              <a:rPr lang="nb-NO" sz="1800" dirty="0" err="1"/>
              <a:t>Oppstartsuker</a:t>
            </a:r>
            <a:r>
              <a:rPr lang="nb-NO" sz="1800" dirty="0"/>
              <a:t> på alle trinn</a:t>
            </a:r>
          </a:p>
          <a:p>
            <a:r>
              <a:rPr lang="nb-NO" sz="1800" dirty="0"/>
              <a:t>Skape en sterkere Ris-identitet gjennom ulike arrangementer, markeringer og temadager</a:t>
            </a:r>
          </a:p>
          <a:p>
            <a:r>
              <a:rPr lang="nb-NO" sz="1800" dirty="0"/>
              <a:t>Ulike tverrfaglige perioder i løpet av skoleåret</a:t>
            </a:r>
          </a:p>
          <a:p>
            <a:r>
              <a:rPr lang="nb-NO" sz="1800" dirty="0"/>
              <a:t>Videreutvikle og markedsføre sosiale tiltak i friminutt</a:t>
            </a:r>
          </a:p>
          <a:p>
            <a:endParaRPr lang="nb-NO" sz="1500" dirty="0"/>
          </a:p>
          <a:p>
            <a:endParaRPr lang="nb-NO" sz="1500" dirty="0"/>
          </a:p>
          <a:p>
            <a:endParaRPr lang="nb-NO" sz="1500" dirty="0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8040D2D2-F821-195B-A69C-99E3612B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9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 fontScale="90000"/>
          </a:bodyPr>
          <a:lstStyle/>
          <a:p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r>
              <a:rPr lang="nb-NO" sz="5300" b="1" dirty="0"/>
              <a:t>FAU - 5.3.2024 </a:t>
            </a:r>
            <a:br>
              <a:rPr lang="nb-NO" sz="5300" b="1" dirty="0"/>
            </a:br>
            <a:br>
              <a:rPr lang="nb-NO" sz="5300" b="1" dirty="0"/>
            </a:br>
            <a:r>
              <a:rPr lang="nb-NO" sz="5300" b="1" dirty="0"/>
              <a:t>Elevundersøkelsen</a:t>
            </a:r>
            <a:br>
              <a:rPr lang="nb-NO" sz="5300" b="1" dirty="0"/>
            </a:br>
            <a:r>
              <a:rPr lang="nb-NO" sz="5300" b="1" dirty="0"/>
              <a:t>Ris skole</a:t>
            </a:r>
            <a:br>
              <a:rPr lang="nb-NO" sz="5300" b="1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br>
              <a:rPr lang="nb-NO" sz="1700" dirty="0"/>
            </a:br>
            <a:endParaRPr lang="nb-NO" sz="1700" dirty="0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DCA1D6EF-0731-17CD-3E82-9EEC7467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55" y="3113133"/>
            <a:ext cx="356972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82E04DE-55F3-CC25-9E04-DEA40BF78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63" y="3617982"/>
            <a:ext cx="5416481" cy="31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7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49E9CC-3622-1ACB-4D4F-6DAF1FAB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/>
              <a:t>Hvilke tendenser ser vi? Hva gjør vi?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9790D1-334C-F32C-D887-9B83CC0A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1" y="1929384"/>
            <a:ext cx="10588869" cy="4852416"/>
          </a:xfrm>
        </p:spPr>
        <p:txBody>
          <a:bodyPr>
            <a:normAutofit fontScale="85000" lnSpcReduction="20000"/>
          </a:bodyPr>
          <a:lstStyle/>
          <a:p>
            <a:r>
              <a:rPr lang="nb-NO" sz="1700" dirty="0"/>
              <a:t>Årets resultater stemmer med trender nasjonalt (kilde: </a:t>
            </a:r>
            <a:r>
              <a:rPr lang="nb-NO" sz="1700" dirty="0" err="1"/>
              <a:t>Udir</a:t>
            </a:r>
            <a:r>
              <a:rPr lang="nb-NO" sz="1700" dirty="0"/>
              <a:t>)</a:t>
            </a:r>
          </a:p>
          <a:p>
            <a:r>
              <a:rPr lang="nb-NO" sz="1700" dirty="0"/>
              <a:t>Interessant å gå ned til </a:t>
            </a:r>
            <a:r>
              <a:rPr lang="nb-NO" sz="1700" u="sng" dirty="0"/>
              <a:t>konkrete spørsmål </a:t>
            </a:r>
            <a:r>
              <a:rPr lang="nb-NO" sz="1700" dirty="0"/>
              <a:t>i elevundersøkelsen (et utvalg!)</a:t>
            </a:r>
          </a:p>
          <a:p>
            <a:r>
              <a:rPr lang="nb-NO" sz="1700" dirty="0"/>
              <a:t>Holde fokus på hovedområdene</a:t>
            </a:r>
            <a:r>
              <a:rPr lang="nb-NO" sz="1700" dirty="0">
                <a:solidFill>
                  <a:srgbClr val="FF0000"/>
                </a:solidFill>
              </a:rPr>
              <a:t> </a:t>
            </a:r>
            <a:r>
              <a:rPr lang="nb-NO" sz="1700" i="1" dirty="0">
                <a:solidFill>
                  <a:srgbClr val="FF0000"/>
                </a:solidFill>
              </a:rPr>
              <a:t>trivsel</a:t>
            </a:r>
            <a:r>
              <a:rPr lang="nb-NO" sz="1700" dirty="0"/>
              <a:t>, </a:t>
            </a:r>
            <a:r>
              <a:rPr lang="nb-NO" sz="1700" i="1" dirty="0">
                <a:solidFill>
                  <a:srgbClr val="FF0000"/>
                </a:solidFill>
              </a:rPr>
              <a:t>vurdering</a:t>
            </a:r>
            <a:r>
              <a:rPr lang="nb-NO" sz="1700" i="1" dirty="0"/>
              <a:t>, </a:t>
            </a:r>
            <a:r>
              <a:rPr lang="nb-NO" sz="1700" i="1" dirty="0">
                <a:solidFill>
                  <a:srgbClr val="FF0000"/>
                </a:solidFill>
              </a:rPr>
              <a:t>motivasjon</a:t>
            </a:r>
            <a:r>
              <a:rPr lang="nb-NO" sz="1700" dirty="0"/>
              <a:t> og </a:t>
            </a:r>
            <a:r>
              <a:rPr lang="nb-NO" sz="1700" i="1" dirty="0">
                <a:solidFill>
                  <a:srgbClr val="FF0000"/>
                </a:solidFill>
              </a:rPr>
              <a:t>elevmedvirkning</a:t>
            </a:r>
            <a:r>
              <a:rPr lang="nb-NO" sz="1700" dirty="0"/>
              <a:t> (stor del av strategisk plan neste skoleår)</a:t>
            </a:r>
          </a:p>
          <a:p>
            <a:r>
              <a:rPr lang="nb-NO" sz="1700" dirty="0"/>
              <a:t>Vi tror at indikatoren </a:t>
            </a:r>
            <a:r>
              <a:rPr lang="nb-NO" sz="1700" i="1" dirty="0"/>
              <a:t>motivasjon</a:t>
            </a:r>
            <a:r>
              <a:rPr lang="nb-NO" sz="1700" dirty="0"/>
              <a:t> henger sammen med grad av trivsel og medvirkning, i tillegg til at vi skal jobbe mer </a:t>
            </a:r>
            <a:r>
              <a:rPr lang="nb-NO" sz="1700" i="1" dirty="0"/>
              <a:t>tverrfaglig</a:t>
            </a:r>
            <a:r>
              <a:rPr lang="nb-NO" sz="1700" dirty="0"/>
              <a:t>, som igjen gir </a:t>
            </a:r>
            <a:r>
              <a:rPr lang="nb-NO" sz="1700" i="1" dirty="0"/>
              <a:t>relevans</a:t>
            </a:r>
          </a:p>
          <a:p>
            <a:r>
              <a:rPr lang="nb-NO" sz="1700" dirty="0"/>
              <a:t>Undersøke mer: dybdeintervju, kartlegge (GDPR er en utfordring)</a:t>
            </a:r>
          </a:p>
          <a:p>
            <a:r>
              <a:rPr lang="nb-NO" sz="1700" dirty="0"/>
              <a:t>Elevrådet – utvikle og synliggjøre, mandat, hvor aktive er elevrådsrepresentantene i klassene? </a:t>
            </a:r>
          </a:p>
          <a:p>
            <a:r>
              <a:rPr lang="nb-NO" sz="1700" dirty="0"/>
              <a:t>NY OPPLÆRINGSLOV 1.8.24: Medvirkning!</a:t>
            </a:r>
          </a:p>
          <a:p>
            <a:r>
              <a:rPr lang="nb-NO" sz="1700" dirty="0"/>
              <a:t>Tid i personalet – fokus på </a:t>
            </a:r>
            <a:r>
              <a:rPr lang="nb-NO" sz="1700" dirty="0" err="1"/>
              <a:t>ped</a:t>
            </a:r>
            <a:r>
              <a:rPr lang="nb-NO" sz="1700" dirty="0"/>
              <a:t> forum fremover + neste skoleår (opplevelse av konsensus)</a:t>
            </a:r>
          </a:p>
          <a:p>
            <a:endParaRPr lang="nb-NO" sz="1700" dirty="0"/>
          </a:p>
          <a:p>
            <a:r>
              <a:rPr lang="nb-NO" sz="1700" dirty="0"/>
              <a:t>Vi ønsker det samme – vi må være på samme lag. Hvordan kan foreldrene hjelpe og støtte? </a:t>
            </a:r>
          </a:p>
          <a:p>
            <a:r>
              <a:rPr lang="nb-NO" sz="1700" dirty="0"/>
              <a:t>Krever samarbeid mellom skole og hjem - og mellom foreldre (FAU, klassekontakter, SMU, samarbeidsmøter, utviklingssamtaler, telefonsamtaler)</a:t>
            </a:r>
          </a:p>
          <a:p>
            <a:r>
              <a:rPr lang="nb-NO" sz="1700" dirty="0" err="1"/>
              <a:t>Snitchekulturen</a:t>
            </a:r>
            <a:r>
              <a:rPr lang="nb-NO" sz="1700" dirty="0"/>
              <a:t> utfordrer oss alle! (Fra «sladrehank» til </a:t>
            </a:r>
            <a:r>
              <a:rPr lang="nb-NO" sz="1700" dirty="0" err="1"/>
              <a:t>snitch</a:t>
            </a:r>
            <a:r>
              <a:rPr lang="nb-NO" sz="1700" dirty="0"/>
              <a:t>»)</a:t>
            </a:r>
          </a:p>
          <a:p>
            <a:r>
              <a:rPr lang="nb-NO" sz="1700" dirty="0"/>
              <a:t>Ung på nett – kveldskurs for foreldre og elever (denne våren), 9.trinn</a:t>
            </a:r>
          </a:p>
          <a:p>
            <a:r>
              <a:rPr lang="nb-NO" sz="1700" dirty="0"/>
              <a:t>Politiet – for elevene (denne våren), 8. og 9. trinn</a:t>
            </a:r>
          </a:p>
          <a:p>
            <a:r>
              <a:rPr lang="nb-NO" sz="1700" dirty="0"/>
              <a:t>Forebyggende ungdomsteam (gjennomført «hatprat» i år i alle klasser)</a:t>
            </a:r>
          </a:p>
          <a:p>
            <a:r>
              <a:rPr lang="nb-NO" sz="1700" dirty="0"/>
              <a:t>SALTO timen (9 og 10 trinn) og Spør først (9 trinn)</a:t>
            </a:r>
          </a:p>
          <a:p>
            <a:pPr marL="0" indent="0">
              <a:buNone/>
            </a:pPr>
            <a:endParaRPr lang="nb-NO" sz="1700" dirty="0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4AD6463C-A037-34AD-0E88-C27F566E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2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00C083-F9CC-3041-DA41-51EAA343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1412489"/>
            <a:ext cx="3930161" cy="2127124"/>
          </a:xfrm>
        </p:spPr>
        <p:txBody>
          <a:bodyPr anchor="t">
            <a:norm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Elevundersøkelsen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A5F0CD-F9C1-FF5A-65D5-7A4B3D033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354" y="709104"/>
            <a:ext cx="3195002" cy="51747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b="0" i="0" strike="noStrike" dirty="0">
                <a:effectLst/>
                <a:latin typeface="Roboto" panose="02000000000000000000" pitchFamily="2" charset="0"/>
              </a:rPr>
              <a:t>Indikatorer:</a:t>
            </a:r>
          </a:p>
          <a:p>
            <a:pPr marL="0" indent="0">
              <a:buNone/>
            </a:pPr>
            <a:r>
              <a:rPr lang="nb-NO" sz="2000" b="0" i="0" strike="noStrike" dirty="0">
                <a:effectLst/>
                <a:latin typeface="Roboto" panose="02000000000000000000" pitchFamily="2" charset="0"/>
              </a:rPr>
              <a:t>Trivsel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Støtte fra lærer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Støtte hjemmefra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Vurdering for læring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Læringskultur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Mestring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Motivasjon</a:t>
            </a:r>
          </a:p>
          <a:p>
            <a:pPr marL="0" indent="0">
              <a:buNone/>
            </a:pPr>
            <a:r>
              <a:rPr lang="nb-NO" sz="2000" b="0" i="0" dirty="0">
                <a:effectLst/>
                <a:latin typeface="Roboto" panose="02000000000000000000" pitchFamily="2" charset="0"/>
              </a:rPr>
              <a:t>Elevdemokrati og medvirkning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Felles regler</a:t>
            </a: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UDV</a:t>
            </a:r>
            <a:endParaRPr lang="nb-NO" sz="20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sz="2000" dirty="0">
                <a:latin typeface="Roboto" panose="02000000000000000000" pitchFamily="2" charset="0"/>
              </a:rPr>
              <a:t>Faglig utfordring</a:t>
            </a:r>
            <a:endParaRPr lang="nb-NO" sz="2000" b="0" i="0" dirty="0">
              <a:effectLst/>
              <a:latin typeface="Roboto" panose="02000000000000000000" pitchFamily="2" charset="0"/>
            </a:endParaRPr>
          </a:p>
          <a:p>
            <a:endParaRPr lang="nb-NO" sz="1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B416315-5C0D-529F-DC32-15AB4700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239697"/>
            <a:ext cx="2926080" cy="6347534"/>
          </a:xfrm>
        </p:spPr>
        <p:txBody>
          <a:bodyPr>
            <a:noAutofit/>
          </a:bodyPr>
          <a:lstStyle/>
          <a:p>
            <a:r>
              <a:rPr lang="nb-NO" sz="1600" dirty="0"/>
              <a:t>Obligatorisk</a:t>
            </a:r>
          </a:p>
          <a:p>
            <a:r>
              <a:rPr lang="nb-NO" sz="1600" dirty="0"/>
              <a:t>Fra 5. klasse</a:t>
            </a:r>
          </a:p>
          <a:p>
            <a:r>
              <a:rPr lang="nb-NO" sz="1600" dirty="0" err="1"/>
              <a:t>Ca</a:t>
            </a:r>
            <a:r>
              <a:rPr lang="nb-NO" sz="1600" dirty="0"/>
              <a:t> 50 ulike spørsmål (gradere svar fra 1-5)</a:t>
            </a:r>
          </a:p>
          <a:p>
            <a:r>
              <a:rPr lang="nb-NO" sz="1600" dirty="0"/>
              <a:t>Anonym</a:t>
            </a:r>
          </a:p>
          <a:p>
            <a:r>
              <a:rPr lang="nb-NO" sz="1600" dirty="0"/>
              <a:t>Brukes av staten, skoleeier og skolene</a:t>
            </a:r>
          </a:p>
          <a:p>
            <a:r>
              <a:rPr lang="nb-NO" sz="1600" b="0" i="0" dirty="0">
                <a:effectLst/>
                <a:latin typeface="MuseoSans-300"/>
              </a:rPr>
              <a:t>Det publiseres ikke svarfordeling på gruppe/klassenivå</a:t>
            </a:r>
          </a:p>
          <a:p>
            <a:r>
              <a:rPr lang="nb-NO" sz="1600" b="0" i="0" dirty="0">
                <a:effectLst/>
                <a:latin typeface="MuseoSans-300"/>
              </a:rPr>
              <a:t>Kjønnsfordeling publiseres på kommunenivå og høyere for grunnskole</a:t>
            </a:r>
          </a:p>
          <a:p>
            <a:r>
              <a:rPr lang="nb-NO" sz="1600" b="0" i="0" dirty="0">
                <a:effectLst/>
                <a:latin typeface="MuseoSans-300"/>
              </a:rPr>
              <a:t>Det publiseres ikke resultater på gruppe/klassenivå for mobbespørsmålene</a:t>
            </a:r>
          </a:p>
          <a:p>
            <a:r>
              <a:rPr lang="nb-NO" sz="1600" dirty="0"/>
              <a:t>Flere resultater vil vises for skolene (får frem klasse på områdene unntatt mobbing)</a:t>
            </a:r>
          </a:p>
          <a:p>
            <a:endParaRPr lang="nb-NO" sz="1600" dirty="0"/>
          </a:p>
          <a:p>
            <a:r>
              <a:rPr lang="nb-NO" sz="1600" dirty="0"/>
              <a:t>Svarprosent Ris </a:t>
            </a:r>
          </a:p>
          <a:p>
            <a:pPr marL="0" indent="0">
              <a:buNone/>
            </a:pPr>
            <a:r>
              <a:rPr lang="nb-NO" sz="1600" dirty="0"/>
              <a:t>(21/22: 91%, 22/23: 90%, 23/24: 96 %)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AE832F80-9AFD-A5B9-BC9A-3110FCE4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3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E18A9D-94E7-83E2-0742-B3DFB94B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dirty="0"/>
              <a:t>Hovedfunn nasjonalt </a:t>
            </a:r>
            <a:r>
              <a:rPr lang="nb-NO" sz="3200" dirty="0"/>
              <a:t>(kilde: </a:t>
            </a:r>
            <a:r>
              <a:rPr lang="nb-NO" sz="3200" dirty="0" err="1"/>
              <a:t>Udir</a:t>
            </a:r>
            <a:r>
              <a:rPr lang="nb-NO" sz="3200" dirty="0"/>
              <a:t>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6E2081-03D6-B852-47CB-D70207A1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29384"/>
            <a:ext cx="10684764" cy="4611390"/>
          </a:xfrm>
        </p:spPr>
        <p:txBody>
          <a:bodyPr>
            <a:normAutofit/>
          </a:bodyPr>
          <a:lstStyle/>
          <a:p>
            <a:r>
              <a:rPr lang="nb-NO" sz="1500" dirty="0">
                <a:latin typeface="Roboto" panose="02000000000000000000" pitchFamily="2" charset="0"/>
              </a:rPr>
              <a:t>E</a:t>
            </a:r>
            <a:r>
              <a:rPr lang="nb-NO" sz="1500" b="0" i="0" dirty="0">
                <a:effectLst/>
                <a:latin typeface="Roboto" panose="02000000000000000000" pitchFamily="2" charset="0"/>
              </a:rPr>
              <a:t>n endring i elevenes opplevelse av læringsmiljøet. Samlet sett er det en nedgang på elevenes opplevelse av læringsmiljøet på omtrent halvparten av indikatorene.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</a:rPr>
              <a:t>E</a:t>
            </a:r>
            <a:r>
              <a:rPr lang="nb-NO" sz="1500" b="0" i="0" dirty="0">
                <a:effectLst/>
                <a:latin typeface="Roboto" panose="02000000000000000000" pitchFamily="2" charset="0"/>
              </a:rPr>
              <a:t>lever som svarer at de blir mobbet er markant høyere i år enn i fjor. Dette gjelder på alle trinn fra 5. trinn til vg3.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Mobbing er mest utbredt blant de yngste elevene</a:t>
            </a:r>
            <a:r>
              <a:rPr lang="nb-NO" sz="1500" dirty="0">
                <a:latin typeface="Roboto" panose="02000000000000000000" pitchFamily="2" charset="0"/>
              </a:rPr>
              <a:t> (</a:t>
            </a:r>
            <a:r>
              <a:rPr lang="nb-NO" sz="1500" b="0" i="0" dirty="0">
                <a:effectLst/>
                <a:latin typeface="Roboto" panose="02000000000000000000" pitchFamily="2" charset="0"/>
              </a:rPr>
              <a:t>7. trinn: 13%,10. trinn:11%, vg1: 6%).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På 7. trinn har andelen elever som opplever mobbing hatt en jevn økning siden 2018.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I gruppen elever som svarer at de blir mobbet, er det omtrent halvparten på 7. trinn og i vg1 som svarer at de likevel trives godt på skolen. Tilsvarende andel på 10. trinn er fire av 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De fleste elever svarer at de trives på skolen. Nesten 9 av 10 i vg1 og i overkant av 8 av 10 elever på 7. og 10. trinn svarer at de trives godt.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Færre elever på alle trinn er motiverte for å lære sammenlignet med fjoråret.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Klart flere elever på yrkesfag enn på studieforberedende liker skolearbeidet godt.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500" b="0" i="0" dirty="0">
                <a:effectLst/>
                <a:latin typeface="Roboto" panose="02000000000000000000" pitchFamily="2" charset="0"/>
              </a:rPr>
              <a:t>Elevene på 7. trinn og vg1 opplever mer elevmedvirkning enn elevene på 10. trinn.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500" dirty="0">
              <a:latin typeface="Roboto" panose="02000000000000000000" pitchFamily="2" charset="0"/>
            </a:endParaRPr>
          </a:p>
          <a:p>
            <a:r>
              <a:rPr lang="nb-NO" sz="1600" dirty="0" err="1"/>
              <a:t>Årsaksbildet</a:t>
            </a:r>
            <a:r>
              <a:rPr lang="nb-NO" sz="1600" dirty="0"/>
              <a:t> er komplisert og sammensatt.</a:t>
            </a:r>
          </a:p>
          <a:p>
            <a:r>
              <a:rPr lang="nb-NO" sz="1600" dirty="0"/>
              <a:t>I løpet av året kommer det flere rapporter (NTNU samfunnsforskning) – gi oss mer kunnskap.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500" dirty="0">
              <a:latin typeface="Roboto" panose="02000000000000000000" pitchFamily="2" charset="0"/>
            </a:endParaRPr>
          </a:p>
          <a:p>
            <a:endParaRPr lang="nb-NO" sz="1500" dirty="0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CD48F21F-C757-CC85-2385-24D13809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7879" y="76200"/>
            <a:ext cx="949633" cy="9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2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/>
              <a:t>Forutsetninger - holdninger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b-NO" sz="2600"/>
              <a:t>Datamateriell er i seg selv verken nyttig eller farlig. Det er måten vi anvender det på som avgjør hvor nyttig det blir </a:t>
            </a:r>
          </a:p>
          <a:p>
            <a:r>
              <a:rPr lang="nb-NO" sz="2600"/>
              <a:t>Vi bør være kritiske til et datamateriell, tenke over feilkilder og ikke dra for raske slutninger eller iverksette forhastede tiltak</a:t>
            </a:r>
          </a:p>
          <a:p>
            <a:r>
              <a:rPr lang="nb-NO" sz="2600"/>
              <a:t>Vi må være konstruktive og tenke over hva tallene faktisk forteller oss</a:t>
            </a:r>
          </a:p>
        </p:txBody>
      </p:sp>
      <p:pic>
        <p:nvPicPr>
          <p:cNvPr id="5" name="Picture 4" descr="Diagram i et dokument med penn">
            <a:extLst>
              <a:ext uri="{FF2B5EF4-FFF2-40B4-BE49-F238E27FC236}">
                <a16:creationId xmlns:a16="http://schemas.microsoft.com/office/drawing/2014/main" id="{3ADDEB44-D369-AE0A-DD37-B14309101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2" r="9846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C5664CA-99FA-5780-4240-73820979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7879" y="76200"/>
            <a:ext cx="949633" cy="9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8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Årlig prosess 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sz="1700" dirty="0"/>
              <a:t>Planlegge, forberede </a:t>
            </a:r>
          </a:p>
          <a:p>
            <a:r>
              <a:rPr lang="nb-NO" sz="1700" dirty="0"/>
              <a:t>Gjennomføre – kontaktlærere </a:t>
            </a:r>
          </a:p>
          <a:p>
            <a:r>
              <a:rPr lang="nb-NO" sz="1700" dirty="0"/>
              <a:t>Analysere </a:t>
            </a:r>
          </a:p>
          <a:p>
            <a:pPr marL="0" indent="0">
              <a:buNone/>
            </a:pPr>
            <a:r>
              <a:rPr lang="nb-NO" sz="1700" dirty="0"/>
              <a:t>Ta ut tall, historikk </a:t>
            </a:r>
          </a:p>
          <a:p>
            <a:pPr marL="0" indent="0">
              <a:buNone/>
            </a:pPr>
            <a:r>
              <a:rPr lang="nb-NO" sz="1700" dirty="0"/>
              <a:t>Velge ut aktuelle tema </a:t>
            </a:r>
          </a:p>
          <a:p>
            <a:pPr marL="0" indent="0">
              <a:buNone/>
            </a:pPr>
            <a:r>
              <a:rPr lang="nb-NO" sz="1700" dirty="0"/>
              <a:t>Elever involveres</a:t>
            </a:r>
          </a:p>
          <a:p>
            <a:pPr marL="0" indent="0">
              <a:buNone/>
            </a:pPr>
            <a:r>
              <a:rPr lang="nb-NO" sz="1700" dirty="0"/>
              <a:t>Utvikle tiltak</a:t>
            </a:r>
          </a:p>
          <a:p>
            <a:pPr marL="0" indent="0">
              <a:buNone/>
            </a:pPr>
            <a:r>
              <a:rPr lang="nb-NO" sz="1700" dirty="0"/>
              <a:t>Sees i sammenheng med strategisk plan</a:t>
            </a:r>
          </a:p>
          <a:p>
            <a:r>
              <a:rPr lang="nb-NO" sz="1700" dirty="0"/>
              <a:t>Følge opp tiltak </a:t>
            </a:r>
          </a:p>
          <a:p>
            <a:pPr lvl="1"/>
            <a:r>
              <a:rPr lang="nb-NO" sz="1700" dirty="0"/>
              <a:t>Involvere klassene </a:t>
            </a:r>
          </a:p>
          <a:p>
            <a:pPr lvl="1"/>
            <a:r>
              <a:rPr lang="nb-NO" sz="1700" dirty="0"/>
              <a:t>Orientere foreldrene</a:t>
            </a:r>
          </a:p>
          <a:p>
            <a:pPr lvl="1"/>
            <a:r>
              <a:rPr lang="nb-NO" sz="1700" dirty="0"/>
              <a:t>Arbeid i profesjonsfelleskapet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2394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EEB93D83-55A5-7276-36C5-E9D22FCA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0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33021430-FC9D-A849-1D7B-10DFCE00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DFBA7F1-E31A-643C-6380-8F73032DA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71685"/>
              </p:ext>
            </p:extLst>
          </p:nvPr>
        </p:nvGraphicFramePr>
        <p:xfrm>
          <a:off x="1033561" y="914400"/>
          <a:ext cx="10048681" cy="496882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47060">
                  <a:extLst>
                    <a:ext uri="{9D8B030D-6E8A-4147-A177-3AD203B41FA5}">
                      <a16:colId xmlns:a16="http://schemas.microsoft.com/office/drawing/2014/main" val="2775960838"/>
                    </a:ext>
                  </a:extLst>
                </a:gridCol>
                <a:gridCol w="2467207">
                  <a:extLst>
                    <a:ext uri="{9D8B030D-6E8A-4147-A177-3AD203B41FA5}">
                      <a16:colId xmlns:a16="http://schemas.microsoft.com/office/drawing/2014/main" val="3101439056"/>
                    </a:ext>
                  </a:extLst>
                </a:gridCol>
                <a:gridCol w="2467207">
                  <a:extLst>
                    <a:ext uri="{9D8B030D-6E8A-4147-A177-3AD203B41FA5}">
                      <a16:colId xmlns:a16="http://schemas.microsoft.com/office/drawing/2014/main" val="4099328223"/>
                    </a:ext>
                  </a:extLst>
                </a:gridCol>
                <a:gridCol w="2467207">
                  <a:extLst>
                    <a:ext uri="{9D8B030D-6E8A-4147-A177-3AD203B41FA5}">
                      <a16:colId xmlns:a16="http://schemas.microsoft.com/office/drawing/2014/main" val="1452436655"/>
                    </a:ext>
                  </a:extLst>
                </a:gridCol>
              </a:tblGrid>
              <a:tr h="424632">
                <a:tc>
                  <a:txBody>
                    <a:bodyPr/>
                    <a:lstStyle/>
                    <a:p>
                      <a:r>
                        <a:rPr lang="nb-NO" sz="1700" b="0" cap="none" spc="60">
                          <a:solidFill>
                            <a:schemeClr val="bg1"/>
                          </a:solidFill>
                        </a:rPr>
                        <a:t>Områder</a:t>
                      </a:r>
                    </a:p>
                  </a:txBody>
                  <a:tcPr marL="76015" marR="76015" marT="95071" marB="38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b="0" cap="none" spc="60">
                          <a:solidFill>
                            <a:schemeClr val="bg1"/>
                          </a:solidFill>
                        </a:rPr>
                        <a:t>Ris skole 2021/2022</a:t>
                      </a:r>
                    </a:p>
                  </a:txBody>
                  <a:tcPr marL="76015" marR="76015" marT="95071" marB="38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b="0" cap="none" spc="60">
                          <a:solidFill>
                            <a:schemeClr val="bg1"/>
                          </a:solidFill>
                        </a:rPr>
                        <a:t>Ris skole 2022/2023</a:t>
                      </a:r>
                    </a:p>
                  </a:txBody>
                  <a:tcPr marL="76015" marR="76015" marT="95071" marB="38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b="0" cap="none" spc="60">
                          <a:solidFill>
                            <a:schemeClr val="bg1"/>
                          </a:solidFill>
                        </a:rPr>
                        <a:t>Ris skole 2023/2024</a:t>
                      </a:r>
                    </a:p>
                  </a:txBody>
                  <a:tcPr marL="76015" marR="76015" marT="95071" marB="38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93461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Trivsel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684388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Støtte fra lærer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05384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Støtte hjemmefra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739811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Vurdering for læring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67136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Læringskultur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766529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 dirty="0">
                          <a:solidFill>
                            <a:schemeClr val="tx1"/>
                          </a:solidFill>
                        </a:rPr>
                        <a:t>Mestring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17069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Motivasjon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46678"/>
                  </a:ext>
                </a:extLst>
              </a:tr>
              <a:tr h="614775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Elevdemokrati og medvirkning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96343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Felles regler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093232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UDV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475459"/>
                  </a:ext>
                </a:extLst>
              </a:tr>
              <a:tr h="392942">
                <a:tc>
                  <a:txBody>
                    <a:bodyPr/>
                    <a:lstStyle/>
                    <a:p>
                      <a:r>
                        <a:rPr lang="nb-NO" sz="1500" b="1" cap="none" spc="0">
                          <a:solidFill>
                            <a:schemeClr val="tx1"/>
                          </a:solidFill>
                        </a:rPr>
                        <a:t>Faglig utfordring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4,4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cap="none" spc="0" dirty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76015" marR="76015" marT="95071" marB="38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4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7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E4F8A1E6-12E6-9740-86D3-F2CC4544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DFBA7F1-E31A-643C-6380-8F73032DA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87322"/>
              </p:ext>
            </p:extLst>
          </p:nvPr>
        </p:nvGraphicFramePr>
        <p:xfrm>
          <a:off x="1341099" y="643467"/>
          <a:ext cx="9509803" cy="55710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066546">
                  <a:extLst>
                    <a:ext uri="{9D8B030D-6E8A-4147-A177-3AD203B41FA5}">
                      <a16:colId xmlns:a16="http://schemas.microsoft.com/office/drawing/2014/main" val="2775960838"/>
                    </a:ext>
                  </a:extLst>
                </a:gridCol>
                <a:gridCol w="2010271">
                  <a:extLst>
                    <a:ext uri="{9D8B030D-6E8A-4147-A177-3AD203B41FA5}">
                      <a16:colId xmlns:a16="http://schemas.microsoft.com/office/drawing/2014/main" val="3101439056"/>
                    </a:ext>
                  </a:extLst>
                </a:gridCol>
                <a:gridCol w="1686244">
                  <a:extLst>
                    <a:ext uri="{9D8B030D-6E8A-4147-A177-3AD203B41FA5}">
                      <a16:colId xmlns:a16="http://schemas.microsoft.com/office/drawing/2014/main" val="4099328223"/>
                    </a:ext>
                  </a:extLst>
                </a:gridCol>
                <a:gridCol w="2010271">
                  <a:extLst>
                    <a:ext uri="{9D8B030D-6E8A-4147-A177-3AD203B41FA5}">
                      <a16:colId xmlns:a16="http://schemas.microsoft.com/office/drawing/2014/main" val="1452436655"/>
                    </a:ext>
                  </a:extLst>
                </a:gridCol>
                <a:gridCol w="1736471">
                  <a:extLst>
                    <a:ext uri="{9D8B030D-6E8A-4147-A177-3AD203B41FA5}">
                      <a16:colId xmlns:a16="http://schemas.microsoft.com/office/drawing/2014/main" val="2815585204"/>
                    </a:ext>
                  </a:extLst>
                </a:gridCol>
              </a:tblGrid>
              <a:tr h="626103">
                <a:tc>
                  <a:txBody>
                    <a:bodyPr/>
                    <a:lstStyle/>
                    <a:p>
                      <a:r>
                        <a:rPr lang="nb-NO" sz="1600" b="1" cap="none" spc="60">
                          <a:solidFill>
                            <a:schemeClr val="tx1"/>
                          </a:solidFill>
                        </a:rPr>
                        <a:t>Områder</a:t>
                      </a:r>
                    </a:p>
                  </a:txBody>
                  <a:tcPr marL="69195" marR="69195" marT="86541" marB="34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b="1" cap="none" spc="60">
                          <a:solidFill>
                            <a:schemeClr val="tx1"/>
                          </a:solidFill>
                        </a:rPr>
                        <a:t>Ris skole 2022/2023</a:t>
                      </a:r>
                    </a:p>
                  </a:txBody>
                  <a:tcPr marL="69195" marR="69195" marT="86541" marB="34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b="1" cap="none" spc="60">
                          <a:solidFill>
                            <a:schemeClr val="tx1"/>
                          </a:solidFill>
                        </a:rPr>
                        <a:t>Oslo 2022/2023</a:t>
                      </a:r>
                    </a:p>
                  </a:txBody>
                  <a:tcPr marL="69195" marR="69195" marT="86541" marB="34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b="1" cap="none" spc="60">
                          <a:solidFill>
                            <a:schemeClr val="tx1"/>
                          </a:solidFill>
                        </a:rPr>
                        <a:t>Ris skole 2023/2024</a:t>
                      </a:r>
                    </a:p>
                  </a:txBody>
                  <a:tcPr marL="69195" marR="69195" marT="86541" marB="34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b="1" cap="none" spc="60">
                          <a:solidFill>
                            <a:schemeClr val="tx1"/>
                          </a:solidFill>
                        </a:rPr>
                        <a:t>Oslo 2023/2024</a:t>
                      </a:r>
                    </a:p>
                  </a:txBody>
                  <a:tcPr marL="69195" marR="69195" marT="86541" marB="34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93461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Trivsel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84388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Støtte fra lærer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05384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Støtte hjemmefra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39811"/>
                  </a:ext>
                </a:extLst>
              </a:tr>
              <a:tr h="653849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Vurdering for læring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67136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Læringskultur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66529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Mestring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17069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Motivasjon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46678"/>
                  </a:ext>
                </a:extLst>
              </a:tr>
              <a:tr h="653849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Elevdemokrati og medvirkning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 dirty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96343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Felles regler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 dirty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93232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UDV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475459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r>
                        <a:rPr lang="nb-NO" sz="1600" b="1" cap="none" spc="0">
                          <a:solidFill>
                            <a:schemeClr val="tx1"/>
                          </a:solidFill>
                        </a:rPr>
                        <a:t>Faglig utfordring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 dirty="0">
                          <a:solidFill>
                            <a:schemeClr val="tx1"/>
                          </a:solidFill>
                        </a:rPr>
                        <a:t>4,2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cap="none" spc="0" dirty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marL="69195" marR="69195" marT="86541" marB="345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0D79641A-5F5A-D8FB-6502-A4909CA8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50D1C9B-80DC-6E42-FAF6-DAC0C3ED3CCF}"/>
              </a:ext>
            </a:extLst>
          </p:cNvPr>
          <p:cNvSpPr txBox="1"/>
          <p:nvPr/>
        </p:nvSpPr>
        <p:spPr>
          <a:xfrm>
            <a:off x="8637973" y="337352"/>
            <a:ext cx="30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Ris skole 2023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7C4D345F-90F4-7031-FC05-ECEF1813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4961" y="76200"/>
            <a:ext cx="882551" cy="8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1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741019-f307-4827-8481-c2aad7c60811" xsi:nil="true"/>
    <lcf76f155ced4ddcb4097134ff3c332f xmlns="b0ece8bd-8072-4988-b9ee-71a912e57668">
      <Terms xmlns="http://schemas.microsoft.com/office/infopath/2007/PartnerControls"/>
    </lcf76f155ced4ddcb4097134ff3c332f>
    <SharedWithUsers xmlns="37a4c29f-137c-4335-9d37-c0ad23ca7959">
      <UserInfo>
        <DisplayName>Lene Pene Pedersen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6BDA272355EA41B5876744BD4C9CE8" ma:contentTypeVersion="" ma:contentTypeDescription="Opprett et nytt dokument." ma:contentTypeScope="" ma:versionID="25abe3685da2a50c81de1cfe03d5e5a3">
  <xsd:schema xmlns:xsd="http://www.w3.org/2001/XMLSchema" xmlns:xs="http://www.w3.org/2001/XMLSchema" xmlns:p="http://schemas.microsoft.com/office/2006/metadata/properties" xmlns:ns2="b0ece8bd-8072-4988-b9ee-71a912e57668" xmlns:ns3="37a4c29f-137c-4335-9d37-c0ad23ca7959" xmlns:ns4="ed741019-f307-4827-8481-c2aad7c60811" targetNamespace="http://schemas.microsoft.com/office/2006/metadata/properties" ma:root="true" ma:fieldsID="aa5dc3be421bb9500b833e618c59e849" ns2:_="" ns3:_="" ns4:_="">
    <xsd:import namespace="b0ece8bd-8072-4988-b9ee-71a912e57668"/>
    <xsd:import namespace="37a4c29f-137c-4335-9d37-c0ad23ca7959"/>
    <xsd:import namespace="ed741019-f307-4827-8481-c2aad7c6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ce8bd-8072-4988-b9ee-71a912e57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1019-f307-4827-8481-c2aad7c6081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b5a1154-0b60-464b-ad55-1711a9d27b28}" ma:internalName="TaxCatchAll" ma:showField="CatchAllData" ma:web="ed741019-f307-4827-8481-c2aad7c60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1D8913-F9ED-4638-A9AD-B5A4A75F9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F3BE07-BFD4-45AC-A49A-5166BF4BD155}">
  <ds:schemaRefs>
    <ds:schemaRef ds:uri="http://schemas.microsoft.com/office/2006/metadata/properties"/>
    <ds:schemaRef ds:uri="http://schemas.microsoft.com/office/infopath/2007/PartnerControls"/>
    <ds:schemaRef ds:uri="fafb9a2f-59ec-4fcb-8cb9-2127fc7d5e01"/>
    <ds:schemaRef ds:uri="3643ed08-3ec8-4641-a01a-21d9d2c06282"/>
    <ds:schemaRef ds:uri="ed741019-f307-4827-8481-c2aad7c60811"/>
    <ds:schemaRef ds:uri="b0ece8bd-8072-4988-b9ee-71a912e57668"/>
    <ds:schemaRef ds:uri="37a4c29f-137c-4335-9d37-c0ad23ca7959"/>
  </ds:schemaRefs>
</ds:datastoreItem>
</file>

<file path=customXml/itemProps3.xml><?xml version="1.0" encoding="utf-8"?>
<ds:datastoreItem xmlns:ds="http://schemas.openxmlformats.org/officeDocument/2006/customXml" ds:itemID="{3EBE5135-296A-4410-9189-187480CC1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ce8bd-8072-4988-b9ee-71a912e57668"/>
    <ds:schemaRef ds:uri="37a4c29f-137c-4335-9d37-c0ad23ca7959"/>
    <ds:schemaRef ds:uri="ed741019-f307-4827-8481-c2aad7c6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2038</Words>
  <Application>Microsoft Office PowerPoint</Application>
  <PresentationFormat>Widescreen</PresentationFormat>
  <Paragraphs>395</Paragraphs>
  <Slides>20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MuseoSans-300</vt:lpstr>
      <vt:lpstr>Roboto</vt:lpstr>
      <vt:lpstr>Office-tema</vt:lpstr>
      <vt:lpstr>Acrobat Document</vt:lpstr>
      <vt:lpstr>Mobilfri skole</vt:lpstr>
      <vt:lpstr>                FAU - 5.3.2024   Elevundersøkelsen Ris skole     </vt:lpstr>
      <vt:lpstr>Elevundersøkelsen</vt:lpstr>
      <vt:lpstr>Hovedfunn nasjonalt (kilde: Udir)</vt:lpstr>
      <vt:lpstr>Forutsetninger - holdninger</vt:lpstr>
      <vt:lpstr>Årlig prosess </vt:lpstr>
      <vt:lpstr>PowerPoint-presentasjon</vt:lpstr>
      <vt:lpstr>PowerPoint-presentasjon</vt:lpstr>
      <vt:lpstr>PowerPoint-presentasjon</vt:lpstr>
      <vt:lpstr>Elevmedvirkning - Ris 2023</vt:lpstr>
      <vt:lpstr>Vurdering - Ris skole 2023</vt:lpstr>
      <vt:lpstr>Motivasjon - Ris 2023</vt:lpstr>
      <vt:lpstr>PowerPoint-presentasjon</vt:lpstr>
      <vt:lpstr>PowerPoint-presentasjon</vt:lpstr>
      <vt:lpstr>PowerPoint-presentasjon</vt:lpstr>
      <vt:lpstr>PowerPoint-presentasjon</vt:lpstr>
      <vt:lpstr>Styringsgruppen - mobbetall</vt:lpstr>
      <vt:lpstr>Styringsgruppen –  vurdering, motivasjon, elevmedvirkning</vt:lpstr>
      <vt:lpstr>Elevundersøkelsen + skolens strategiplan </vt:lpstr>
      <vt:lpstr>Hvilke tendenser ser vi? Hva gjør vi?</vt:lpstr>
    </vt:vector>
  </TitlesOfParts>
  <Company>Bærum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Elevundersøkelsen</dc:title>
  <dc:creator>Gine Stenvadet</dc:creator>
  <cp:lastModifiedBy>Gine Stenvadet</cp:lastModifiedBy>
  <cp:revision>153</cp:revision>
  <dcterms:created xsi:type="dcterms:W3CDTF">2021-10-04T08:47:19Z</dcterms:created>
  <dcterms:modified xsi:type="dcterms:W3CDTF">2024-03-05T15:23:58Z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38200</vt:r8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{"FileActivityType":"9","FileActivityTimeStamp":"2023-01-20T07:56:25.120Z","FileActivityUsersOnPage":[{"DisplayName":"Gine Stenvadet","Id":"gine.stenvadet@baerum.kommune.no"},{"DisplayName":"Lene Pene Pedersen","Id":"lene.pedersen@baerum.kommune.no"}],"FileActivityNavigationId":null}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ntentTypeId">
    <vt:lpwstr>0x0101008B6BDA272355EA41B5876744BD4C9CE8</vt:lpwstr>
  </property>
  <property fmtid="{D5CDD505-2E9C-101B-9397-08002B2CF9AE}" pid="8" name="MediaServiceImageTags">
    <vt:lpwstr/>
  </property>
</Properties>
</file>